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Barlow Medium"/>
      <p:regular r:id="rId31"/>
      <p:bold r:id="rId32"/>
      <p:italic r:id="rId33"/>
      <p:boldItalic r:id="rId34"/>
    </p:embeddedFont>
    <p:embeddedFont>
      <p:font typeface="Barlow"/>
      <p:regular r:id="rId35"/>
      <p:bold r:id="rId36"/>
      <p:italic r:id="rId37"/>
      <p:boldItalic r:id="rId38"/>
    </p:embeddedFont>
    <p:embeddedFont>
      <p:font typeface="Barlow Light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2" name="Bruno Moura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9047BE6-0EAD-4A93-90F3-FBFD188B2F1A}">
  <a:tblStyle styleId="{29047BE6-0EAD-4A93-90F3-FBFD188B2F1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arlowLight-bold.fntdata"/><Relationship Id="rId20" Type="http://schemas.openxmlformats.org/officeDocument/2006/relationships/slide" Target="slides/slide14.xml"/><Relationship Id="rId42" Type="http://schemas.openxmlformats.org/officeDocument/2006/relationships/font" Target="fonts/BarlowLight-boldItalic.fntdata"/><Relationship Id="rId41" Type="http://schemas.openxmlformats.org/officeDocument/2006/relationships/font" Target="fonts/BarlowLight-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BarlowMedium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5.xml"/><Relationship Id="rId33" Type="http://schemas.openxmlformats.org/officeDocument/2006/relationships/font" Target="fonts/BarlowMedium-italic.fntdata"/><Relationship Id="rId10" Type="http://schemas.openxmlformats.org/officeDocument/2006/relationships/slide" Target="slides/slide4.xml"/><Relationship Id="rId32" Type="http://schemas.openxmlformats.org/officeDocument/2006/relationships/font" Target="fonts/BarlowMedium-bold.fntdata"/><Relationship Id="rId13" Type="http://schemas.openxmlformats.org/officeDocument/2006/relationships/slide" Target="slides/slide7.xml"/><Relationship Id="rId35" Type="http://schemas.openxmlformats.org/officeDocument/2006/relationships/font" Target="fonts/Barlow-regular.fntdata"/><Relationship Id="rId12" Type="http://schemas.openxmlformats.org/officeDocument/2006/relationships/slide" Target="slides/slide6.xml"/><Relationship Id="rId34" Type="http://schemas.openxmlformats.org/officeDocument/2006/relationships/font" Target="fonts/BarlowMedium-boldItalic.fntdata"/><Relationship Id="rId15" Type="http://schemas.openxmlformats.org/officeDocument/2006/relationships/slide" Target="slides/slide9.xml"/><Relationship Id="rId37" Type="http://schemas.openxmlformats.org/officeDocument/2006/relationships/font" Target="fonts/Barlow-italic.fntdata"/><Relationship Id="rId14" Type="http://schemas.openxmlformats.org/officeDocument/2006/relationships/slide" Target="slides/slide8.xml"/><Relationship Id="rId36" Type="http://schemas.openxmlformats.org/officeDocument/2006/relationships/font" Target="fonts/Barlow-bold.fntdata"/><Relationship Id="rId17" Type="http://schemas.openxmlformats.org/officeDocument/2006/relationships/slide" Target="slides/slide11.xml"/><Relationship Id="rId39" Type="http://schemas.openxmlformats.org/officeDocument/2006/relationships/font" Target="fonts/BarlowLight-regular.fntdata"/><Relationship Id="rId16" Type="http://schemas.openxmlformats.org/officeDocument/2006/relationships/slide" Target="slides/slide10.xml"/><Relationship Id="rId38" Type="http://schemas.openxmlformats.org/officeDocument/2006/relationships/font" Target="fonts/Barlow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3-02-27T19:51:47.218">
    <p:pos x="6000" y="0"/>
    <p:text>acho que deviamos trocar essa foto da mulher por algo que faça mais sentido</p:text>
  </p:cm>
  <p:cm authorId="0" idx="2" dt="2023-02-27T19:51:47.218">
    <p:pos x="6000" y="0"/>
    <p:text>also Projeto Informática está em pt</p:text>
  </p:cm>
</p:cmLst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gif>
</file>

<file path=ppt/media/image24.png>
</file>

<file path=ppt/media/image25.png>
</file>

<file path=ppt/media/image4.jp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dn.pt/dinheiro/portugal-e-o-sexto-pais-europeu-onde-o-consumo-mais-cresce-11309082.html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fb87c9a92b_0_7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gfb87c9a92b_0_7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124ce3d347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g2124ce3d347_1_7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126550580d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g2126550580d_7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126550580d_7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g2126550580d_7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126550580d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2126550580d_3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2126550580d_38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2126550580d_3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126550580d_38_53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2126550580d_38_5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126550580d_62_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2126550580d_6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2126550580d_1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g2126550580d_1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2110ae26042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2110ae2604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2126559d7ca_109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2126559d7ca_10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126550580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g2126550580d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fb87c9a92b_0_10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gfb87c9a92b_0_10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fb87c9a92b_0_9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https://www.dn.pt/dinheiro/portugal-e-o-sexto-pais-europeu-onde-o-consumo-mais-cresce-11309082.html</a:t>
            </a:r>
            <a:endParaRPr/>
          </a:p>
        </p:txBody>
      </p:sp>
      <p:sp>
        <p:nvSpPr>
          <p:cNvPr id="105" name="Google Shape;105;gfb87c9a92b_0_96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fb87c9a92b_0_7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gfb87c9a92b_0_78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126559d7ca_3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2126559d7ca_3_15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fb87c9a92b_0_8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fb87c9a92b_0_89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fb87c9a92b_0_1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fb87c9a92b_0_11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fb87c9a92b_0_8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fb87c9a92b_0_87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124ce3d347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2124ce3d347_1_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590675" y="-430404"/>
            <a:ext cx="6391200" cy="6391200"/>
          </a:xfrm>
          <a:prstGeom prst="chord">
            <a:avLst>
              <a:gd fmla="val 14385217" name="adj1"/>
              <a:gd fmla="val 7208317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449540" y="784173"/>
            <a:ext cx="539646" cy="134911"/>
          </a:xfrm>
          <a:custGeom>
            <a:rect b="b" l="l" r="r" t="t"/>
            <a:pathLst>
              <a:path extrusionOk="0" h="269823" w="1079292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514350" y="1838325"/>
            <a:ext cx="3497400" cy="18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314625" y="4788300"/>
            <a:ext cx="548700" cy="1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buNone/>
              <a:defRPr/>
            </a:lvl1pPr>
            <a:lvl2pPr lvl="1" algn="l">
              <a:buNone/>
              <a:defRPr/>
            </a:lvl2pPr>
            <a:lvl3pPr lvl="2" algn="l">
              <a:buNone/>
              <a:defRPr/>
            </a:lvl3pPr>
            <a:lvl4pPr lvl="3" algn="l">
              <a:buNone/>
              <a:defRPr/>
            </a:lvl4pPr>
            <a:lvl5pPr lvl="4" algn="l">
              <a:buNone/>
              <a:defRPr/>
            </a:lvl5pPr>
            <a:lvl6pPr lvl="5" algn="l">
              <a:buNone/>
              <a:defRPr/>
            </a:lvl6pPr>
            <a:lvl7pPr lvl="6" algn="l">
              <a:buNone/>
              <a:defRPr/>
            </a:lvl7pPr>
            <a:lvl8pPr lvl="7" algn="l">
              <a:buNone/>
              <a:defRPr/>
            </a:lvl8pPr>
            <a:lvl9pPr lvl="8" algn="l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100" y="0"/>
            <a:ext cx="9144000" cy="5151300"/>
          </a:xfrm>
          <a:prstGeom prst="rect">
            <a:avLst/>
          </a:prstGeom>
          <a:solidFill>
            <a:srgbClr val="363739">
              <a:alpha val="709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532425" y="4618200"/>
            <a:ext cx="611400" cy="5253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 txBox="1"/>
          <p:nvPr>
            <p:ph type="ctrTitle"/>
          </p:nvPr>
        </p:nvSpPr>
        <p:spPr>
          <a:xfrm>
            <a:off x="514350" y="2263175"/>
            <a:ext cx="5557200" cy="63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514350" y="2894375"/>
            <a:ext cx="5557200" cy="27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" name="Google Shape;19;p3"/>
          <p:cNvSpPr/>
          <p:nvPr/>
        </p:nvSpPr>
        <p:spPr>
          <a:xfrm>
            <a:off x="342900" y="361950"/>
            <a:ext cx="539646" cy="134911"/>
          </a:xfrm>
          <a:custGeom>
            <a:rect b="b" l="l" r="r" t="t"/>
            <a:pathLst>
              <a:path extrusionOk="0" h="269823" w="1079292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solidFill>
          <a:schemeClr val="accent1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idx="1" type="body"/>
          </p:nvPr>
        </p:nvSpPr>
        <p:spPr>
          <a:xfrm>
            <a:off x="515525" y="2260775"/>
            <a:ext cx="4784400" cy="2346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488950" lvl="0" marL="457200" rtl="0">
              <a:spcBef>
                <a:spcPts val="0"/>
              </a:spcBef>
              <a:spcAft>
                <a:spcPts val="0"/>
              </a:spcAft>
              <a:buSzPts val="4100"/>
              <a:buChar char="•"/>
              <a:defRPr b="1" sz="4100"/>
            </a:lvl1pPr>
            <a:lvl2pPr indent="-488950" lvl="1" marL="914400" rtl="0">
              <a:spcBef>
                <a:spcPts val="800"/>
              </a:spcBef>
              <a:spcAft>
                <a:spcPts val="0"/>
              </a:spcAft>
              <a:buSzPts val="4100"/>
              <a:buChar char="○"/>
              <a:defRPr b="1" sz="4100"/>
            </a:lvl2pPr>
            <a:lvl3pPr indent="-488950" lvl="2" marL="1371600" rtl="0">
              <a:spcBef>
                <a:spcPts val="800"/>
              </a:spcBef>
              <a:spcAft>
                <a:spcPts val="0"/>
              </a:spcAft>
              <a:buSzPts val="4100"/>
              <a:buChar char="■"/>
              <a:defRPr b="1" sz="4100"/>
            </a:lvl3pPr>
            <a:lvl4pPr indent="-488950" lvl="3" marL="1828800" rtl="0">
              <a:spcBef>
                <a:spcPts val="800"/>
              </a:spcBef>
              <a:spcAft>
                <a:spcPts val="0"/>
              </a:spcAft>
              <a:buSzPts val="4100"/>
              <a:buChar char="●"/>
              <a:defRPr b="1" sz="4100"/>
            </a:lvl4pPr>
            <a:lvl5pPr indent="-488950" lvl="4" marL="2286000" rtl="0">
              <a:spcBef>
                <a:spcPts val="800"/>
              </a:spcBef>
              <a:spcAft>
                <a:spcPts val="0"/>
              </a:spcAft>
              <a:buSzPts val="4100"/>
              <a:buChar char="○"/>
              <a:defRPr b="1" sz="4100"/>
            </a:lvl5pPr>
            <a:lvl6pPr indent="-488950" lvl="5" marL="2743200" rtl="0">
              <a:spcBef>
                <a:spcPts val="800"/>
              </a:spcBef>
              <a:spcAft>
                <a:spcPts val="0"/>
              </a:spcAft>
              <a:buSzPts val="4100"/>
              <a:buChar char="■"/>
              <a:defRPr b="1" sz="4100"/>
            </a:lvl6pPr>
            <a:lvl7pPr indent="-488950" lvl="6" marL="3200400" rtl="0">
              <a:spcBef>
                <a:spcPts val="800"/>
              </a:spcBef>
              <a:spcAft>
                <a:spcPts val="0"/>
              </a:spcAft>
              <a:buSzPts val="4100"/>
              <a:buChar char="●"/>
              <a:defRPr b="1" sz="4100"/>
            </a:lvl7pPr>
            <a:lvl8pPr indent="-488950" lvl="7" marL="3657600" rtl="0">
              <a:spcBef>
                <a:spcPts val="800"/>
              </a:spcBef>
              <a:spcAft>
                <a:spcPts val="0"/>
              </a:spcAft>
              <a:buSzPts val="4100"/>
              <a:buChar char="○"/>
              <a:defRPr b="1" sz="4100"/>
            </a:lvl8pPr>
            <a:lvl9pPr indent="-488950" lvl="8" marL="4114800" rtl="0">
              <a:spcBef>
                <a:spcPts val="800"/>
              </a:spcBef>
              <a:spcAft>
                <a:spcPts val="800"/>
              </a:spcAft>
              <a:buSzPts val="4100"/>
              <a:buChar char="■"/>
              <a:defRPr b="1" sz="4100"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515532" y="604394"/>
            <a:ext cx="537342" cy="5397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6549307" y="869192"/>
            <a:ext cx="1810639" cy="1810639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5817581" y="2205888"/>
            <a:ext cx="1467171" cy="734205"/>
          </a:xfrm>
          <a:custGeom>
            <a:rect b="b" l="l" r="r" t="t"/>
            <a:pathLst>
              <a:path extrusionOk="0" h="1468410" w="2934342">
                <a:moveTo>
                  <a:pt x="2934342" y="0"/>
                </a:moveTo>
                <a:cubicBezTo>
                  <a:pt x="2934342" y="811099"/>
                  <a:pt x="2277030" y="1468411"/>
                  <a:pt x="1465931" y="1468411"/>
                </a:cubicBezTo>
                <a:cubicBezTo>
                  <a:pt x="654832" y="1468411"/>
                  <a:pt x="0" y="811099"/>
                  <a:pt x="0" y="0"/>
                </a:cubicBezTo>
                <a:lnTo>
                  <a:pt x="293434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4"/>
          <p:cNvSpPr/>
          <p:nvPr/>
        </p:nvSpPr>
        <p:spPr>
          <a:xfrm>
            <a:off x="697262" y="806038"/>
            <a:ext cx="173875" cy="13647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2"/>
                </a:solidFill>
                <a:latin typeface="Georgia"/>
              </a:rPr>
              <a:t>”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" type="body"/>
          </p:nvPr>
        </p:nvSpPr>
        <p:spPr>
          <a:xfrm>
            <a:off x="516600" y="1967475"/>
            <a:ext cx="3162600" cy="249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2" type="body"/>
          </p:nvPr>
        </p:nvSpPr>
        <p:spPr>
          <a:xfrm>
            <a:off x="4122876" y="1967475"/>
            <a:ext cx="3162600" cy="249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516600" y="1967475"/>
            <a:ext cx="2108700" cy="255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2" type="body"/>
          </p:nvPr>
        </p:nvSpPr>
        <p:spPr>
          <a:xfrm>
            <a:off x="2846689" y="1967475"/>
            <a:ext cx="2108700" cy="255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3" type="body"/>
          </p:nvPr>
        </p:nvSpPr>
        <p:spPr>
          <a:xfrm>
            <a:off x="5176777" y="1967475"/>
            <a:ext cx="2108700" cy="255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TITLE_ONLY_1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/>
          <p:nvPr>
            <p:ph type="title"/>
          </p:nvPr>
        </p:nvSpPr>
        <p:spPr>
          <a:xfrm>
            <a:off x="516600" y="1655400"/>
            <a:ext cx="3679200" cy="1411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244527" y="379439"/>
            <a:ext cx="539646" cy="134912"/>
          </a:xfrm>
          <a:custGeom>
            <a:rect b="b" l="l" r="r" t="t"/>
            <a:pathLst>
              <a:path extrusionOk="0" h="269823" w="1079292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516600" y="3066900"/>
            <a:ext cx="3679200" cy="26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516600" y="4406300"/>
            <a:ext cx="7772100" cy="30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sz="4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sz="4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sz="4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sz="4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sz="4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sz="4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sz="4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sz="4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sz="4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30200" lvl="1" marL="9144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30200" lvl="2" marL="1371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30200" lvl="3" marL="18288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30200" lvl="4" marL="2286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30200" lvl="5" marL="2743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30200" lvl="6" marL="32004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30200" lvl="7" marL="3657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30200" lvl="8" marL="41148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b="1"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r">
              <a:buNone/>
              <a:defRPr b="1"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r">
              <a:buNone/>
              <a:defRPr b="1"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r">
              <a:buNone/>
              <a:defRPr b="1"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r">
              <a:buNone/>
              <a:defRPr b="1"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r">
              <a:buNone/>
              <a:defRPr b="1"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r">
              <a:buNone/>
              <a:defRPr b="1"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r">
              <a:buNone/>
              <a:defRPr b="1"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r">
              <a:buNone/>
              <a:defRPr b="1"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comments" Target="../comments/comment1.xml"/><Relationship Id="rId4" Type="http://schemas.openxmlformats.org/officeDocument/2006/relationships/image" Target="../media/image12.png"/><Relationship Id="rId5" Type="http://schemas.openxmlformats.org/officeDocument/2006/relationships/image" Target="../media/image10.png"/><Relationship Id="rId6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Relationship Id="rId5" Type="http://schemas.openxmlformats.org/officeDocument/2006/relationships/image" Target="../media/image13.png"/><Relationship Id="rId6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22.png"/><Relationship Id="rId6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Empresta-me/EMPRESTA.ME" TargetMode="External"/><Relationship Id="rId4" Type="http://schemas.openxmlformats.org/officeDocument/2006/relationships/hyperlink" Target="https://empresta-me.atlassian.net/jira/software/projects/EM/boards/1" TargetMode="External"/><Relationship Id="rId5" Type="http://schemas.openxmlformats.org/officeDocument/2006/relationships/hyperlink" Target="https://63fd6f75138ca73713a84f67--dulcet-pixie-2bb283.netlify.app/" TargetMode="External"/><Relationship Id="rId6" Type="http://schemas.openxmlformats.org/officeDocument/2006/relationships/hyperlink" Target="https://63fd6f75138ca73713a84f67--dulcet-pixie-2bb283.netlify.app/" TargetMode="External"/><Relationship Id="rId7" Type="http://schemas.openxmlformats.org/officeDocument/2006/relationships/hyperlink" Target="https://docs.google.com/document/d/1ojUC0AnJ4vfHKHjLPlKtDW71YiPjcCQm_ghkLE9YLKU/edit?usp=sharing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Relationship Id="rId4" Type="http://schemas.openxmlformats.org/officeDocument/2006/relationships/image" Target="../media/image1.jpg"/><Relationship Id="rId11" Type="http://schemas.openxmlformats.org/officeDocument/2006/relationships/image" Target="../media/image6.jpg"/><Relationship Id="rId10" Type="http://schemas.openxmlformats.org/officeDocument/2006/relationships/image" Target="../media/image24.png"/><Relationship Id="rId12" Type="http://schemas.openxmlformats.org/officeDocument/2006/relationships/image" Target="../media/image5.png"/><Relationship Id="rId9" Type="http://schemas.openxmlformats.org/officeDocument/2006/relationships/image" Target="../media/image4.jpg"/><Relationship Id="rId5" Type="http://schemas.openxmlformats.org/officeDocument/2006/relationships/image" Target="../media/image9.jpg"/><Relationship Id="rId6" Type="http://schemas.openxmlformats.org/officeDocument/2006/relationships/image" Target="../media/image20.jpg"/><Relationship Id="rId7" Type="http://schemas.openxmlformats.org/officeDocument/2006/relationships/image" Target="../media/image14.png"/><Relationship Id="rId8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type="ctrTitle"/>
          </p:nvPr>
        </p:nvSpPr>
        <p:spPr>
          <a:xfrm>
            <a:off x="514350" y="1838325"/>
            <a:ext cx="4454400" cy="18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EMPRESTA</a:t>
            </a:r>
            <a:r>
              <a:rPr lang="en" sz="4800">
                <a:solidFill>
                  <a:schemeClr val="lt1"/>
                </a:solidFill>
              </a:rPr>
              <a:t>.</a:t>
            </a:r>
            <a:r>
              <a:rPr lang="en" sz="4800"/>
              <a:t>ME</a:t>
            </a:r>
            <a:endParaRPr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/>
              <a:t>Final Bachelor’s Project</a:t>
            </a:r>
            <a:endParaRPr b="0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Milestone 1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300"/>
              <a:t>2022/2023</a:t>
            </a:r>
            <a:endParaRPr b="0" sz="1300"/>
          </a:p>
        </p:txBody>
      </p:sp>
      <p:pic>
        <p:nvPicPr>
          <p:cNvPr id="60" name="Google Shape;60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350" y="3764525"/>
            <a:ext cx="1743675" cy="116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60875" y="4116375"/>
            <a:ext cx="1672225" cy="30635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314625" y="4788300"/>
            <a:ext cx="548700" cy="1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3" name="Google Shape;63;p12"/>
          <p:cNvPicPr preferRelativeResize="0"/>
          <p:nvPr/>
        </p:nvPicPr>
        <p:blipFill rotWithShape="1">
          <a:blip r:embed="rId6">
            <a:alphaModFix/>
          </a:blip>
          <a:srcRect b="0" l="9319" r="34642" t="0"/>
          <a:stretch/>
        </p:blipFill>
        <p:spPr>
          <a:xfrm>
            <a:off x="5426650" y="769275"/>
            <a:ext cx="2716800" cy="322897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2"/>
          <p:cNvSpPr/>
          <p:nvPr/>
        </p:nvSpPr>
        <p:spPr>
          <a:xfrm>
            <a:off x="5266851" y="3685424"/>
            <a:ext cx="981456" cy="1024125"/>
          </a:xfrm>
          <a:custGeom>
            <a:rect b="b" l="l" r="r" t="t"/>
            <a:pathLst>
              <a:path extrusionOk="0" h="2438393" w="243840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12"/>
          <p:cNvSpPr/>
          <p:nvPr/>
        </p:nvSpPr>
        <p:spPr>
          <a:xfrm>
            <a:off x="7524977" y="1023079"/>
            <a:ext cx="1400232" cy="700707"/>
          </a:xfrm>
          <a:custGeom>
            <a:rect b="b" l="l" r="r" t="t"/>
            <a:pathLst>
              <a:path extrusionOk="0" h="1401415" w="2800464">
                <a:moveTo>
                  <a:pt x="2800465" y="0"/>
                </a:moveTo>
                <a:cubicBezTo>
                  <a:pt x="2800465" y="774093"/>
                  <a:pt x="2173142" y="1401416"/>
                  <a:pt x="1399049" y="1401416"/>
                </a:cubicBezTo>
                <a:cubicBezTo>
                  <a:pt x="624956" y="1401416"/>
                  <a:pt x="0" y="774093"/>
                  <a:pt x="0" y="0"/>
                </a:cubicBezTo>
                <a:lnTo>
                  <a:pt x="2800465" y="0"/>
                </a:ln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1"/>
          <p:cNvSpPr txBox="1"/>
          <p:nvPr>
            <p:ph type="title"/>
          </p:nvPr>
        </p:nvSpPr>
        <p:spPr>
          <a:xfrm>
            <a:off x="523675" y="514350"/>
            <a:ext cx="6480000" cy="71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Tasks</a:t>
            </a:r>
            <a:endParaRPr/>
          </a:p>
        </p:txBody>
      </p:sp>
      <p:sp>
        <p:nvSpPr>
          <p:cNvPr id="271" name="Google Shape;271;p21"/>
          <p:cNvSpPr/>
          <p:nvPr/>
        </p:nvSpPr>
        <p:spPr>
          <a:xfrm>
            <a:off x="959650" y="1581375"/>
            <a:ext cx="474125" cy="4762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1"/>
          <p:cNvSpPr txBox="1"/>
          <p:nvPr/>
        </p:nvSpPr>
        <p:spPr>
          <a:xfrm>
            <a:off x="1005306" y="1701948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99999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700">
              <a:solidFill>
                <a:srgbClr val="99999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73" name="Google Shape;273;p21"/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1"/>
          <p:cNvSpPr txBox="1"/>
          <p:nvPr>
            <p:ph idx="1" type="body"/>
          </p:nvPr>
        </p:nvSpPr>
        <p:spPr>
          <a:xfrm>
            <a:off x="1698363" y="1701947"/>
            <a:ext cx="10638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>
                <a:solidFill>
                  <a:srgbClr val="999999"/>
                </a:solidFill>
                <a:latin typeface="Barlow Medium"/>
                <a:ea typeface="Barlow Medium"/>
                <a:cs typeface="Barlow Medium"/>
                <a:sym typeface="Barlow Medium"/>
              </a:rPr>
              <a:t>Networking</a:t>
            </a:r>
            <a:endParaRPr>
              <a:solidFill>
                <a:srgbClr val="999999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1"/>
          <p:cNvSpPr txBox="1"/>
          <p:nvPr>
            <p:ph idx="1" type="body"/>
          </p:nvPr>
        </p:nvSpPr>
        <p:spPr>
          <a:xfrm>
            <a:off x="1698366" y="2318488"/>
            <a:ext cx="24192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">
                <a:solidFill>
                  <a:srgbClr val="000000"/>
                </a:solidFill>
              </a:rPr>
              <a:t>Reputation System</a:t>
            </a:r>
            <a:endParaRPr b="1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1"/>
          <p:cNvSpPr txBox="1"/>
          <p:nvPr>
            <p:ph idx="1" type="body"/>
          </p:nvPr>
        </p:nvSpPr>
        <p:spPr>
          <a:xfrm>
            <a:off x="1698363" y="2936422"/>
            <a:ext cx="10638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>
                <a:solidFill>
                  <a:srgbClr val="999999"/>
                </a:solidFill>
                <a:latin typeface="Barlow Medium"/>
                <a:ea typeface="Barlow Medium"/>
                <a:cs typeface="Barlow Medium"/>
                <a:sym typeface="Barlow Medium"/>
              </a:rPr>
              <a:t>Backend</a:t>
            </a:r>
            <a:endParaRPr>
              <a:solidFill>
                <a:srgbClr val="999999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1"/>
          <p:cNvSpPr txBox="1"/>
          <p:nvPr>
            <p:ph idx="1" type="body"/>
          </p:nvPr>
        </p:nvSpPr>
        <p:spPr>
          <a:xfrm>
            <a:off x="1698363" y="3554347"/>
            <a:ext cx="10638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>
                <a:solidFill>
                  <a:srgbClr val="999999"/>
                </a:solidFill>
                <a:latin typeface="Barlow Medium"/>
                <a:ea typeface="Barlow Medium"/>
                <a:cs typeface="Barlow Medium"/>
                <a:sym typeface="Barlow Medium"/>
              </a:rPr>
              <a:t>Frontend</a:t>
            </a:r>
            <a:endParaRPr>
              <a:solidFill>
                <a:srgbClr val="999999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1"/>
          <p:cNvSpPr/>
          <p:nvPr/>
        </p:nvSpPr>
        <p:spPr>
          <a:xfrm>
            <a:off x="959650" y="2200725"/>
            <a:ext cx="474125" cy="4762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1"/>
          <p:cNvSpPr txBox="1"/>
          <p:nvPr/>
        </p:nvSpPr>
        <p:spPr>
          <a:xfrm>
            <a:off x="1005306" y="2321298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Barlow"/>
                <a:ea typeface="Barlow"/>
                <a:cs typeface="Barlow"/>
                <a:sym typeface="Barlow"/>
              </a:rPr>
              <a:t>2</a:t>
            </a:r>
            <a:endParaRPr sz="7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80" name="Google Shape;280;p21"/>
          <p:cNvSpPr/>
          <p:nvPr/>
        </p:nvSpPr>
        <p:spPr>
          <a:xfrm>
            <a:off x="959637" y="2820075"/>
            <a:ext cx="474125" cy="4762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1"/>
          <p:cNvSpPr txBox="1"/>
          <p:nvPr/>
        </p:nvSpPr>
        <p:spPr>
          <a:xfrm>
            <a:off x="1005294" y="2940648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99999"/>
                </a:solidFill>
                <a:latin typeface="Barlow"/>
                <a:ea typeface="Barlow"/>
                <a:cs typeface="Barlow"/>
                <a:sym typeface="Barlow"/>
              </a:rPr>
              <a:t>3</a:t>
            </a:r>
            <a:endParaRPr sz="700">
              <a:solidFill>
                <a:srgbClr val="99999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82" name="Google Shape;282;p21"/>
          <p:cNvSpPr/>
          <p:nvPr/>
        </p:nvSpPr>
        <p:spPr>
          <a:xfrm>
            <a:off x="959662" y="3439425"/>
            <a:ext cx="474125" cy="4762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1"/>
          <p:cNvSpPr txBox="1"/>
          <p:nvPr/>
        </p:nvSpPr>
        <p:spPr>
          <a:xfrm>
            <a:off x="1005319" y="3559998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99999"/>
                </a:solidFill>
                <a:latin typeface="Barlow"/>
                <a:ea typeface="Barlow"/>
                <a:cs typeface="Barlow"/>
                <a:sym typeface="Barlow"/>
              </a:rPr>
              <a:t>4</a:t>
            </a:r>
            <a:endParaRPr sz="700">
              <a:solidFill>
                <a:srgbClr val="99999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84" name="Google Shape;284;p21"/>
          <p:cNvSpPr txBox="1"/>
          <p:nvPr/>
        </p:nvSpPr>
        <p:spPr>
          <a:xfrm>
            <a:off x="3870000" y="1475250"/>
            <a:ext cx="4754400" cy="16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BC49"/>
              </a:buClr>
              <a:buSzPts val="1400"/>
              <a:buAutoNum type="romanUcPeriod"/>
            </a:pPr>
            <a:r>
              <a:rPr lang="en"/>
              <a:t>Communication protocol  </a:t>
            </a:r>
            <a:r>
              <a:rPr b="1" lang="en">
                <a:solidFill>
                  <a:srgbClr val="EFBC49"/>
                </a:solidFill>
              </a:rPr>
              <a:t>-</a:t>
            </a:r>
            <a:r>
              <a:rPr lang="en">
                <a:solidFill>
                  <a:srgbClr val="EFBC49"/>
                </a:solidFill>
              </a:rPr>
              <a:t> </a:t>
            </a:r>
            <a:r>
              <a:rPr b="1" lang="en">
                <a:solidFill>
                  <a:srgbClr val="EFBC49"/>
                </a:solidFill>
              </a:rPr>
              <a:t>Inês</a:t>
            </a:r>
            <a:endParaRPr b="1">
              <a:solidFill>
                <a:srgbClr val="EFBC4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BC49"/>
              </a:buClr>
              <a:buSzPts val="1400"/>
              <a:buAutoNum type="romanUcPeriod"/>
            </a:pPr>
            <a:r>
              <a:rPr lang="en"/>
              <a:t>Reputation Algorithm </a:t>
            </a:r>
            <a:r>
              <a:rPr b="1" lang="en">
                <a:solidFill>
                  <a:srgbClr val="EFBC49"/>
                </a:solidFill>
              </a:rPr>
              <a:t>- Teles/Inês</a:t>
            </a:r>
            <a:endParaRPr b="1">
              <a:solidFill>
                <a:srgbClr val="EFBC4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BC49"/>
              </a:buClr>
              <a:buSzPts val="1400"/>
              <a:buAutoNum type="romanUcPeriod"/>
            </a:pPr>
            <a:r>
              <a:rPr lang="en"/>
              <a:t>Security measures against attacks </a:t>
            </a:r>
            <a:r>
              <a:rPr b="1" lang="en">
                <a:solidFill>
                  <a:srgbClr val="EFBC49"/>
                </a:solidFill>
              </a:rPr>
              <a:t>- Bruno</a:t>
            </a:r>
            <a:endParaRPr b="1">
              <a:solidFill>
                <a:srgbClr val="EFBC49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1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2"/>
          <p:cNvSpPr txBox="1"/>
          <p:nvPr>
            <p:ph type="title"/>
          </p:nvPr>
        </p:nvSpPr>
        <p:spPr>
          <a:xfrm>
            <a:off x="523675" y="514350"/>
            <a:ext cx="6480000" cy="71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Tasks</a:t>
            </a:r>
            <a:endParaRPr/>
          </a:p>
        </p:txBody>
      </p:sp>
      <p:sp>
        <p:nvSpPr>
          <p:cNvPr id="291" name="Google Shape;291;p22"/>
          <p:cNvSpPr/>
          <p:nvPr/>
        </p:nvSpPr>
        <p:spPr>
          <a:xfrm>
            <a:off x="959650" y="1581375"/>
            <a:ext cx="474125" cy="4762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2"/>
          <p:cNvSpPr txBox="1"/>
          <p:nvPr/>
        </p:nvSpPr>
        <p:spPr>
          <a:xfrm>
            <a:off x="1005306" y="1701948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99999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700">
              <a:solidFill>
                <a:srgbClr val="99999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93" name="Google Shape;293;p22"/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2"/>
          <p:cNvSpPr txBox="1"/>
          <p:nvPr>
            <p:ph idx="1" type="body"/>
          </p:nvPr>
        </p:nvSpPr>
        <p:spPr>
          <a:xfrm>
            <a:off x="1698363" y="1701947"/>
            <a:ext cx="10638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>
                <a:solidFill>
                  <a:srgbClr val="999999"/>
                </a:solidFill>
                <a:latin typeface="Barlow Medium"/>
                <a:ea typeface="Barlow Medium"/>
                <a:cs typeface="Barlow Medium"/>
                <a:sym typeface="Barlow Medium"/>
              </a:rPr>
              <a:t>Networking</a:t>
            </a:r>
            <a:endParaRPr>
              <a:solidFill>
                <a:srgbClr val="999999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2"/>
          <p:cNvSpPr txBox="1"/>
          <p:nvPr>
            <p:ph idx="1" type="body"/>
          </p:nvPr>
        </p:nvSpPr>
        <p:spPr>
          <a:xfrm>
            <a:off x="1698366" y="2318488"/>
            <a:ext cx="24192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>
                <a:solidFill>
                  <a:srgbClr val="999999"/>
                </a:solidFill>
                <a:latin typeface="Barlow Medium"/>
                <a:ea typeface="Barlow Medium"/>
                <a:cs typeface="Barlow Medium"/>
                <a:sym typeface="Barlow Medium"/>
              </a:rPr>
              <a:t>Reputation System</a:t>
            </a:r>
            <a:endParaRPr>
              <a:solidFill>
                <a:srgbClr val="999999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2"/>
          <p:cNvSpPr txBox="1"/>
          <p:nvPr>
            <p:ph idx="1" type="body"/>
          </p:nvPr>
        </p:nvSpPr>
        <p:spPr>
          <a:xfrm>
            <a:off x="1698363" y="2936422"/>
            <a:ext cx="10638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">
                <a:solidFill>
                  <a:srgbClr val="000000"/>
                </a:solidFill>
              </a:rPr>
              <a:t>Backend</a:t>
            </a:r>
            <a:endParaRPr b="1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2"/>
          <p:cNvSpPr txBox="1"/>
          <p:nvPr>
            <p:ph idx="1" type="body"/>
          </p:nvPr>
        </p:nvSpPr>
        <p:spPr>
          <a:xfrm>
            <a:off x="1698363" y="3554347"/>
            <a:ext cx="10638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>
                <a:solidFill>
                  <a:srgbClr val="999999"/>
                </a:solidFill>
                <a:latin typeface="Barlow Medium"/>
                <a:ea typeface="Barlow Medium"/>
                <a:cs typeface="Barlow Medium"/>
                <a:sym typeface="Barlow Medium"/>
              </a:rPr>
              <a:t>Frontend</a:t>
            </a:r>
            <a:endParaRPr>
              <a:solidFill>
                <a:srgbClr val="999999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2"/>
          <p:cNvSpPr/>
          <p:nvPr/>
        </p:nvSpPr>
        <p:spPr>
          <a:xfrm>
            <a:off x="959650" y="2200725"/>
            <a:ext cx="474125" cy="4762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2"/>
          <p:cNvSpPr txBox="1"/>
          <p:nvPr/>
        </p:nvSpPr>
        <p:spPr>
          <a:xfrm>
            <a:off x="1005306" y="2321298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99999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700">
              <a:solidFill>
                <a:srgbClr val="99999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00" name="Google Shape;300;p22"/>
          <p:cNvSpPr/>
          <p:nvPr/>
        </p:nvSpPr>
        <p:spPr>
          <a:xfrm>
            <a:off x="959637" y="2820075"/>
            <a:ext cx="474125" cy="4762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EFBC49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2"/>
          <p:cNvSpPr txBox="1"/>
          <p:nvPr/>
        </p:nvSpPr>
        <p:spPr>
          <a:xfrm>
            <a:off x="1005294" y="2940648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Barlow"/>
                <a:ea typeface="Barlow"/>
                <a:cs typeface="Barlow"/>
                <a:sym typeface="Barlow"/>
              </a:rPr>
              <a:t>3</a:t>
            </a:r>
            <a:endParaRPr sz="7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02" name="Google Shape;302;p22"/>
          <p:cNvSpPr/>
          <p:nvPr/>
        </p:nvSpPr>
        <p:spPr>
          <a:xfrm>
            <a:off x="959662" y="3439425"/>
            <a:ext cx="474125" cy="4762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2"/>
          <p:cNvSpPr txBox="1"/>
          <p:nvPr/>
        </p:nvSpPr>
        <p:spPr>
          <a:xfrm>
            <a:off x="1005319" y="3559998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99999"/>
                </a:solidFill>
                <a:latin typeface="Barlow"/>
                <a:ea typeface="Barlow"/>
                <a:cs typeface="Barlow"/>
                <a:sym typeface="Barlow"/>
              </a:rPr>
              <a:t>4</a:t>
            </a:r>
            <a:endParaRPr sz="700">
              <a:solidFill>
                <a:srgbClr val="99999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04" name="Google Shape;304;p22"/>
          <p:cNvSpPr txBox="1"/>
          <p:nvPr/>
        </p:nvSpPr>
        <p:spPr>
          <a:xfrm>
            <a:off x="3870000" y="1475250"/>
            <a:ext cx="4754400" cy="31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BC49"/>
              </a:buClr>
              <a:buSzPts val="1400"/>
              <a:buAutoNum type="romanUcPeriod"/>
            </a:pPr>
            <a:r>
              <a:rPr lang="en"/>
              <a:t>HTTP API (Connecting to frontend) </a:t>
            </a:r>
            <a:r>
              <a:rPr b="1" lang="en">
                <a:solidFill>
                  <a:srgbClr val="EFBC49"/>
                </a:solidFill>
              </a:rPr>
              <a:t>-</a:t>
            </a:r>
            <a:r>
              <a:rPr lang="en">
                <a:solidFill>
                  <a:srgbClr val="EFBC49"/>
                </a:solidFill>
              </a:rPr>
              <a:t> </a:t>
            </a:r>
            <a:r>
              <a:rPr b="1" lang="en">
                <a:solidFill>
                  <a:srgbClr val="EFBC49"/>
                </a:solidFill>
              </a:rPr>
              <a:t>Teles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BC49"/>
              </a:buClr>
              <a:buSzPts val="1400"/>
              <a:buAutoNum type="romanUcPeriod"/>
            </a:pPr>
            <a:r>
              <a:rPr lang="en"/>
              <a:t>Account Management </a:t>
            </a:r>
            <a:r>
              <a:rPr b="1" lang="en">
                <a:solidFill>
                  <a:srgbClr val="EFBC49"/>
                </a:solidFill>
              </a:rPr>
              <a:t>-</a:t>
            </a:r>
            <a:r>
              <a:rPr lang="en">
                <a:solidFill>
                  <a:srgbClr val="EFBC49"/>
                </a:solidFill>
              </a:rPr>
              <a:t> </a:t>
            </a:r>
            <a:r>
              <a:rPr b="1" lang="en">
                <a:solidFill>
                  <a:srgbClr val="EFBC49"/>
                </a:solidFill>
              </a:rPr>
              <a:t>Bruno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BC49"/>
              </a:buClr>
              <a:buSzPts val="1400"/>
              <a:buAutoNum type="romanUcPeriod"/>
            </a:pPr>
            <a:r>
              <a:rPr lang="en"/>
              <a:t>Integrate Reputation System </a:t>
            </a:r>
            <a:r>
              <a:rPr b="1" lang="en">
                <a:solidFill>
                  <a:srgbClr val="EFBC49"/>
                </a:solidFill>
              </a:rPr>
              <a:t>-</a:t>
            </a:r>
            <a:r>
              <a:rPr lang="en">
                <a:solidFill>
                  <a:srgbClr val="EFBC49"/>
                </a:solidFill>
              </a:rPr>
              <a:t> </a:t>
            </a:r>
            <a:r>
              <a:rPr b="1" lang="en">
                <a:solidFill>
                  <a:srgbClr val="EFBC49"/>
                </a:solidFill>
              </a:rPr>
              <a:t>Teles/Bruno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BC49"/>
              </a:buClr>
              <a:buSzPts val="1400"/>
              <a:buAutoNum type="romanUcPeriod"/>
            </a:pPr>
            <a:r>
              <a:rPr lang="en"/>
              <a:t>Inventory Logic </a:t>
            </a:r>
            <a:r>
              <a:rPr b="1" lang="en">
                <a:solidFill>
                  <a:srgbClr val="EFBC49"/>
                </a:solidFill>
              </a:rPr>
              <a:t>-</a:t>
            </a:r>
            <a:r>
              <a:rPr lang="en">
                <a:solidFill>
                  <a:srgbClr val="EFBC49"/>
                </a:solidFill>
              </a:rPr>
              <a:t> </a:t>
            </a:r>
            <a:r>
              <a:rPr b="1" lang="en">
                <a:solidFill>
                  <a:srgbClr val="EFBC49"/>
                </a:solidFill>
              </a:rPr>
              <a:t>Remigio/Teles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BC49"/>
              </a:buClr>
              <a:buSzPts val="1400"/>
              <a:buAutoNum type="romanUcPeriod"/>
            </a:pPr>
            <a:r>
              <a:rPr lang="en"/>
              <a:t>IDP authentication to community server </a:t>
            </a:r>
            <a:r>
              <a:rPr b="1" lang="en">
                <a:solidFill>
                  <a:srgbClr val="EFBC49"/>
                </a:solidFill>
              </a:rPr>
              <a:t>-</a:t>
            </a:r>
            <a:r>
              <a:rPr lang="en">
                <a:solidFill>
                  <a:srgbClr val="EFBC49"/>
                </a:solidFill>
              </a:rPr>
              <a:t> </a:t>
            </a:r>
            <a:r>
              <a:rPr b="1" lang="en">
                <a:solidFill>
                  <a:srgbClr val="EFBC49"/>
                </a:solidFill>
              </a:rPr>
              <a:t>Inês</a:t>
            </a:r>
            <a:endParaRPr b="1">
              <a:solidFill>
                <a:srgbClr val="EFBC49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EFBC49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BC49"/>
              </a:buClr>
              <a:buSzPts val="1100"/>
              <a:buAutoNum type="romanUcPeriod"/>
            </a:pPr>
            <a:r>
              <a:rPr lang="en">
                <a:solidFill>
                  <a:schemeClr val="dk1"/>
                </a:solidFill>
              </a:rPr>
              <a:t>Dockerize Server </a:t>
            </a:r>
            <a:r>
              <a:rPr b="1" lang="en">
                <a:solidFill>
                  <a:srgbClr val="EFBC49"/>
                </a:solidFill>
              </a:rPr>
              <a:t>- Diogo</a:t>
            </a:r>
            <a:endParaRPr b="1">
              <a:solidFill>
                <a:srgbClr val="EFBC49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2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3"/>
          <p:cNvSpPr txBox="1"/>
          <p:nvPr>
            <p:ph type="title"/>
          </p:nvPr>
        </p:nvSpPr>
        <p:spPr>
          <a:xfrm>
            <a:off x="523675" y="514350"/>
            <a:ext cx="6480000" cy="71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Tasks</a:t>
            </a:r>
            <a:endParaRPr/>
          </a:p>
        </p:txBody>
      </p:sp>
      <p:sp>
        <p:nvSpPr>
          <p:cNvPr id="311" name="Google Shape;311;p23"/>
          <p:cNvSpPr/>
          <p:nvPr/>
        </p:nvSpPr>
        <p:spPr>
          <a:xfrm>
            <a:off x="959650" y="1581375"/>
            <a:ext cx="474125" cy="4762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3"/>
          <p:cNvSpPr txBox="1"/>
          <p:nvPr/>
        </p:nvSpPr>
        <p:spPr>
          <a:xfrm>
            <a:off x="1005306" y="1701948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99999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700">
              <a:solidFill>
                <a:srgbClr val="99999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13" name="Google Shape;313;p23"/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3"/>
          <p:cNvSpPr txBox="1"/>
          <p:nvPr>
            <p:ph idx="1" type="body"/>
          </p:nvPr>
        </p:nvSpPr>
        <p:spPr>
          <a:xfrm>
            <a:off x="1698363" y="1701947"/>
            <a:ext cx="10638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>
                <a:solidFill>
                  <a:srgbClr val="999999"/>
                </a:solidFill>
                <a:latin typeface="Barlow Medium"/>
                <a:ea typeface="Barlow Medium"/>
                <a:cs typeface="Barlow Medium"/>
                <a:sym typeface="Barlow Medium"/>
              </a:rPr>
              <a:t>Networking</a:t>
            </a:r>
            <a:endParaRPr>
              <a:solidFill>
                <a:srgbClr val="999999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3"/>
          <p:cNvSpPr txBox="1"/>
          <p:nvPr>
            <p:ph idx="1" type="body"/>
          </p:nvPr>
        </p:nvSpPr>
        <p:spPr>
          <a:xfrm>
            <a:off x="1698366" y="2318488"/>
            <a:ext cx="24192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>
                <a:solidFill>
                  <a:srgbClr val="999999"/>
                </a:solidFill>
                <a:latin typeface="Barlow Medium"/>
                <a:ea typeface="Barlow Medium"/>
                <a:cs typeface="Barlow Medium"/>
                <a:sym typeface="Barlow Medium"/>
              </a:rPr>
              <a:t>Reputation System</a:t>
            </a:r>
            <a:endParaRPr>
              <a:solidFill>
                <a:srgbClr val="999999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3"/>
          <p:cNvSpPr txBox="1"/>
          <p:nvPr>
            <p:ph idx="1" type="body"/>
          </p:nvPr>
        </p:nvSpPr>
        <p:spPr>
          <a:xfrm>
            <a:off x="1698363" y="2936422"/>
            <a:ext cx="10638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>
                <a:solidFill>
                  <a:srgbClr val="999999"/>
                </a:solidFill>
                <a:latin typeface="Barlow Medium"/>
                <a:ea typeface="Barlow Medium"/>
                <a:cs typeface="Barlow Medium"/>
                <a:sym typeface="Barlow Medium"/>
              </a:rPr>
              <a:t>Backend</a:t>
            </a:r>
            <a:endParaRPr>
              <a:solidFill>
                <a:srgbClr val="999999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3"/>
          <p:cNvSpPr txBox="1"/>
          <p:nvPr>
            <p:ph idx="1" type="body"/>
          </p:nvPr>
        </p:nvSpPr>
        <p:spPr>
          <a:xfrm>
            <a:off x="1698363" y="3554347"/>
            <a:ext cx="10638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">
                <a:solidFill>
                  <a:srgbClr val="000000"/>
                </a:solidFill>
              </a:rPr>
              <a:t>Frontend</a:t>
            </a:r>
            <a:endParaRPr b="1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3"/>
          <p:cNvSpPr/>
          <p:nvPr/>
        </p:nvSpPr>
        <p:spPr>
          <a:xfrm>
            <a:off x="959650" y="2200725"/>
            <a:ext cx="474125" cy="4762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3"/>
          <p:cNvSpPr txBox="1"/>
          <p:nvPr/>
        </p:nvSpPr>
        <p:spPr>
          <a:xfrm>
            <a:off x="1005306" y="2321298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99999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700">
              <a:solidFill>
                <a:srgbClr val="99999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20" name="Google Shape;320;p23"/>
          <p:cNvSpPr/>
          <p:nvPr/>
        </p:nvSpPr>
        <p:spPr>
          <a:xfrm>
            <a:off x="959637" y="2820075"/>
            <a:ext cx="474125" cy="4762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3"/>
          <p:cNvSpPr txBox="1"/>
          <p:nvPr/>
        </p:nvSpPr>
        <p:spPr>
          <a:xfrm>
            <a:off x="1005294" y="2940648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99999"/>
                </a:solidFill>
                <a:latin typeface="Barlow"/>
                <a:ea typeface="Barlow"/>
                <a:cs typeface="Barlow"/>
                <a:sym typeface="Barlow"/>
              </a:rPr>
              <a:t>3</a:t>
            </a:r>
            <a:endParaRPr sz="700">
              <a:solidFill>
                <a:srgbClr val="99999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22" name="Google Shape;322;p23"/>
          <p:cNvSpPr/>
          <p:nvPr/>
        </p:nvSpPr>
        <p:spPr>
          <a:xfrm>
            <a:off x="959662" y="3439425"/>
            <a:ext cx="474125" cy="4762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EFBC49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3"/>
          <p:cNvSpPr txBox="1"/>
          <p:nvPr/>
        </p:nvSpPr>
        <p:spPr>
          <a:xfrm>
            <a:off x="1005319" y="3559998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Barlow"/>
                <a:ea typeface="Barlow"/>
                <a:cs typeface="Barlow"/>
                <a:sym typeface="Barlow"/>
              </a:rPr>
              <a:t>4</a:t>
            </a:r>
            <a:endParaRPr sz="7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24" name="Google Shape;324;p23"/>
          <p:cNvSpPr txBox="1"/>
          <p:nvPr/>
        </p:nvSpPr>
        <p:spPr>
          <a:xfrm>
            <a:off x="3870000" y="1475250"/>
            <a:ext cx="5086800" cy="23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BC49"/>
              </a:buClr>
              <a:buSzPts val="1400"/>
              <a:buAutoNum type="romanUcPeriod"/>
            </a:pPr>
            <a:r>
              <a:rPr lang="en"/>
              <a:t>Prototyping </a:t>
            </a:r>
            <a:r>
              <a:rPr b="1" lang="en">
                <a:solidFill>
                  <a:srgbClr val="EFBC49"/>
                </a:solidFill>
              </a:rPr>
              <a:t>-</a:t>
            </a:r>
            <a:r>
              <a:rPr lang="en">
                <a:solidFill>
                  <a:srgbClr val="EFBC49"/>
                </a:solidFill>
              </a:rPr>
              <a:t> </a:t>
            </a:r>
            <a:r>
              <a:rPr b="1" lang="en">
                <a:solidFill>
                  <a:srgbClr val="EFBC49"/>
                </a:solidFill>
              </a:rPr>
              <a:t>Inês/Teles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BC49"/>
              </a:buClr>
              <a:buSzPts val="1400"/>
              <a:buAutoNum type="romanUcPeriod"/>
            </a:pPr>
            <a:r>
              <a:rPr lang="en"/>
              <a:t>Mobile App </a:t>
            </a:r>
            <a:r>
              <a:rPr b="1" lang="en">
                <a:solidFill>
                  <a:srgbClr val="EFBC49"/>
                </a:solidFill>
              </a:rPr>
              <a:t>-</a:t>
            </a:r>
            <a:r>
              <a:rPr lang="en">
                <a:solidFill>
                  <a:srgbClr val="EFBC49"/>
                </a:solidFill>
              </a:rPr>
              <a:t> </a:t>
            </a:r>
            <a:r>
              <a:rPr b="1" lang="en">
                <a:solidFill>
                  <a:srgbClr val="EFBC49"/>
                </a:solidFill>
              </a:rPr>
              <a:t>Remigio/Inês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BC49"/>
              </a:buClr>
              <a:buSzPts val="1400"/>
              <a:buAutoNum type="romanUcPeriod"/>
            </a:pPr>
            <a:r>
              <a:rPr lang="en"/>
              <a:t>Web App </a:t>
            </a:r>
            <a:r>
              <a:rPr b="1" lang="en">
                <a:solidFill>
                  <a:srgbClr val="EFBC49"/>
                </a:solidFill>
              </a:rPr>
              <a:t>-</a:t>
            </a:r>
            <a:r>
              <a:rPr lang="en">
                <a:solidFill>
                  <a:srgbClr val="EFBC49"/>
                </a:solidFill>
              </a:rPr>
              <a:t> </a:t>
            </a:r>
            <a:r>
              <a:rPr b="1" lang="en">
                <a:solidFill>
                  <a:srgbClr val="EFBC49"/>
                </a:solidFill>
              </a:rPr>
              <a:t>Diogo/Teles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BC49"/>
              </a:buClr>
              <a:buSzPts val="1400"/>
              <a:buAutoNum type="romanUcPeriod"/>
            </a:pPr>
            <a:r>
              <a:rPr lang="en"/>
              <a:t>Vouch Reputation System network visualization </a:t>
            </a:r>
            <a:r>
              <a:rPr b="1" lang="en">
                <a:solidFill>
                  <a:srgbClr val="EFBC49"/>
                </a:solidFill>
              </a:rPr>
              <a:t>-</a:t>
            </a:r>
            <a:r>
              <a:rPr lang="en">
                <a:solidFill>
                  <a:srgbClr val="EFBC49"/>
                </a:solidFill>
              </a:rPr>
              <a:t> </a:t>
            </a:r>
            <a:r>
              <a:rPr b="1" lang="en">
                <a:solidFill>
                  <a:srgbClr val="EFBC49"/>
                </a:solidFill>
              </a:rPr>
              <a:t>Teles</a:t>
            </a:r>
            <a:endParaRPr b="1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3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4"/>
          <p:cNvSpPr/>
          <p:nvPr/>
        </p:nvSpPr>
        <p:spPr>
          <a:xfrm>
            <a:off x="285750" y="3039972"/>
            <a:ext cx="80700" cy="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4"/>
          <p:cNvSpPr/>
          <p:nvPr/>
        </p:nvSpPr>
        <p:spPr>
          <a:xfrm>
            <a:off x="2618112" y="3039972"/>
            <a:ext cx="80700" cy="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4"/>
          <p:cNvSpPr/>
          <p:nvPr/>
        </p:nvSpPr>
        <p:spPr>
          <a:xfrm>
            <a:off x="4890148" y="3039972"/>
            <a:ext cx="80700" cy="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4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</a:t>
            </a:r>
            <a:endParaRPr/>
          </a:p>
        </p:txBody>
      </p:sp>
      <p:sp>
        <p:nvSpPr>
          <p:cNvPr id="334" name="Google Shape;334;p24"/>
          <p:cNvSpPr txBox="1"/>
          <p:nvPr>
            <p:ph idx="1" type="body"/>
          </p:nvPr>
        </p:nvSpPr>
        <p:spPr>
          <a:xfrm>
            <a:off x="288000" y="3262875"/>
            <a:ext cx="2108700" cy="95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NANO Currency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b="1" lang="en" sz="1300">
                <a:latin typeface="Barlow"/>
                <a:ea typeface="Barlow"/>
                <a:cs typeface="Barlow"/>
                <a:sym typeface="Barlow"/>
              </a:rPr>
              <a:t>Inspired by block lattice</a:t>
            </a:r>
            <a:endParaRPr/>
          </a:p>
        </p:txBody>
      </p:sp>
      <p:sp>
        <p:nvSpPr>
          <p:cNvPr id="335" name="Google Shape;335;p24"/>
          <p:cNvSpPr txBox="1"/>
          <p:nvPr>
            <p:ph idx="2" type="body"/>
          </p:nvPr>
        </p:nvSpPr>
        <p:spPr>
          <a:xfrm>
            <a:off x="4887888" y="3262875"/>
            <a:ext cx="2108700" cy="95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BitTorrent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Barlow"/>
                <a:ea typeface="Barlow"/>
                <a:cs typeface="Barlow"/>
                <a:sym typeface="Barlow"/>
              </a:rPr>
              <a:t>Inspired by architecture</a:t>
            </a:r>
            <a:endParaRPr/>
          </a:p>
        </p:txBody>
      </p:sp>
      <p:sp>
        <p:nvSpPr>
          <p:cNvPr id="336" name="Google Shape;336;p24"/>
          <p:cNvSpPr txBox="1"/>
          <p:nvPr>
            <p:ph idx="3" type="body"/>
          </p:nvPr>
        </p:nvSpPr>
        <p:spPr>
          <a:xfrm>
            <a:off x="2618101" y="3229500"/>
            <a:ext cx="2108700" cy="95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Bitcoin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b="1" lang="en" sz="1300">
                <a:latin typeface="Barlow"/>
                <a:ea typeface="Barlow"/>
                <a:cs typeface="Barlow"/>
                <a:sym typeface="Barlow"/>
              </a:rPr>
              <a:t>Inspired by blockchain</a:t>
            </a:r>
            <a:endParaRPr/>
          </a:p>
        </p:txBody>
      </p:sp>
      <p:sp>
        <p:nvSpPr>
          <p:cNvPr id="337" name="Google Shape;337;p24"/>
          <p:cNvSpPr/>
          <p:nvPr/>
        </p:nvSpPr>
        <p:spPr>
          <a:xfrm>
            <a:off x="6768000" y="3039972"/>
            <a:ext cx="80700" cy="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4"/>
          <p:cNvSpPr txBox="1"/>
          <p:nvPr>
            <p:ph idx="1" type="body"/>
          </p:nvPr>
        </p:nvSpPr>
        <p:spPr>
          <a:xfrm>
            <a:off x="6770250" y="3262875"/>
            <a:ext cx="2108700" cy="95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PGP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b="1" lang="en" sz="1300">
                <a:latin typeface="Barlow"/>
                <a:ea typeface="Barlow"/>
                <a:cs typeface="Barlow"/>
                <a:sym typeface="Barlow"/>
              </a:rPr>
              <a:t>Inspired by web of trust</a:t>
            </a:r>
            <a:endParaRPr/>
          </a:p>
        </p:txBody>
      </p:sp>
      <p:pic>
        <p:nvPicPr>
          <p:cNvPr id="339" name="Google Shape;3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50" y="1804625"/>
            <a:ext cx="1235350" cy="123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6500" y="1501000"/>
            <a:ext cx="1842600" cy="184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2887" y="1771262"/>
            <a:ext cx="1294976" cy="1294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27500" y="1693175"/>
            <a:ext cx="2916499" cy="1458250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24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5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Calendar</a:t>
            </a:r>
            <a:endParaRPr/>
          </a:p>
        </p:txBody>
      </p:sp>
      <p:sp>
        <p:nvSpPr>
          <p:cNvPr id="349" name="Google Shape;349;p25"/>
          <p:cNvSpPr/>
          <p:nvPr/>
        </p:nvSpPr>
        <p:spPr>
          <a:xfrm>
            <a:off x="2164963" y="2248113"/>
            <a:ext cx="594300" cy="369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0" name="Google Shape;350;p25"/>
          <p:cNvGrpSpPr/>
          <p:nvPr/>
        </p:nvGrpSpPr>
        <p:grpSpPr>
          <a:xfrm>
            <a:off x="571500" y="2248124"/>
            <a:ext cx="1755025" cy="2347100"/>
            <a:chOff x="571525" y="2118324"/>
            <a:chExt cx="1755025" cy="2347100"/>
          </a:xfrm>
        </p:grpSpPr>
        <p:sp>
          <p:nvSpPr>
            <p:cNvPr id="351" name="Google Shape;351;p25"/>
            <p:cNvSpPr txBox="1"/>
            <p:nvPr/>
          </p:nvSpPr>
          <p:spPr>
            <a:xfrm>
              <a:off x="1230636" y="21183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2" name="Google Shape;352;p25"/>
            <p:cNvSpPr txBox="1"/>
            <p:nvPr/>
          </p:nvSpPr>
          <p:spPr>
            <a:xfrm>
              <a:off x="617450" y="2618825"/>
              <a:ext cx="1709100" cy="92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accent3"/>
                  </a:solidFill>
                  <a:latin typeface="Roboto"/>
                  <a:ea typeface="Roboto"/>
                  <a:cs typeface="Roboto"/>
                  <a:sym typeface="Roboto"/>
                </a:rPr>
                <a:t>Project Inception</a:t>
              </a:r>
              <a:endParaRPr b="1" sz="16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3" name="Google Shape;353;p25"/>
            <p:cNvSpPr txBox="1"/>
            <p:nvPr/>
          </p:nvSpPr>
          <p:spPr>
            <a:xfrm>
              <a:off x="571525" y="3259425"/>
              <a:ext cx="1755000" cy="120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14 - </a:t>
              </a:r>
              <a:r>
                <a:rPr lang="en" sz="11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28 Feb</a:t>
              </a:r>
              <a:endPara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4" name="Google Shape;354;p25"/>
          <p:cNvGrpSpPr/>
          <p:nvPr/>
        </p:nvGrpSpPr>
        <p:grpSpPr>
          <a:xfrm>
            <a:off x="2699400" y="2248124"/>
            <a:ext cx="1709100" cy="2463426"/>
            <a:chOff x="2699425" y="2118324"/>
            <a:chExt cx="1709100" cy="2463426"/>
          </a:xfrm>
        </p:grpSpPr>
        <p:sp>
          <p:nvSpPr>
            <p:cNvPr id="355" name="Google Shape;355;p25"/>
            <p:cNvSpPr txBox="1"/>
            <p:nvPr/>
          </p:nvSpPr>
          <p:spPr>
            <a:xfrm>
              <a:off x="2699425" y="2660925"/>
              <a:ext cx="1709100" cy="71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accent3"/>
                  </a:solidFill>
                  <a:latin typeface="Roboto"/>
                  <a:ea typeface="Roboto"/>
                  <a:cs typeface="Roboto"/>
                  <a:sym typeface="Roboto"/>
                </a:rPr>
                <a:t>Architecture and Prototypes</a:t>
              </a:r>
              <a:endParaRPr b="1" sz="16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6" name="Google Shape;356;p25"/>
            <p:cNvSpPr txBox="1"/>
            <p:nvPr/>
          </p:nvSpPr>
          <p:spPr>
            <a:xfrm>
              <a:off x="2699425" y="3244950"/>
              <a:ext cx="1709100" cy="133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1 - 14 Mar</a:t>
              </a:r>
              <a:endPara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7" name="Google Shape;357;p25"/>
            <p:cNvSpPr txBox="1"/>
            <p:nvPr/>
          </p:nvSpPr>
          <p:spPr>
            <a:xfrm>
              <a:off x="3335573" y="21183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8" name="Google Shape;358;p25"/>
          <p:cNvGrpSpPr/>
          <p:nvPr/>
        </p:nvGrpSpPr>
        <p:grpSpPr>
          <a:xfrm>
            <a:off x="4781375" y="2748625"/>
            <a:ext cx="1709125" cy="1693373"/>
            <a:chOff x="4781400" y="2660915"/>
            <a:chExt cx="1709125" cy="1651105"/>
          </a:xfrm>
        </p:grpSpPr>
        <p:sp>
          <p:nvSpPr>
            <p:cNvPr id="359" name="Google Shape;359;p25"/>
            <p:cNvSpPr txBox="1"/>
            <p:nvPr/>
          </p:nvSpPr>
          <p:spPr>
            <a:xfrm>
              <a:off x="4781425" y="2660915"/>
              <a:ext cx="1709100" cy="123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accent3"/>
                  </a:solidFill>
                  <a:latin typeface="Roboto"/>
                  <a:ea typeface="Roboto"/>
                  <a:cs typeface="Roboto"/>
                  <a:sym typeface="Roboto"/>
                </a:rPr>
                <a:t>Client-Server Communication and Reputation Algorithm</a:t>
              </a:r>
              <a:endParaRPr b="1" sz="16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60" name="Google Shape;360;p25"/>
            <p:cNvSpPr txBox="1"/>
            <p:nvPr/>
          </p:nvSpPr>
          <p:spPr>
            <a:xfrm>
              <a:off x="4781400" y="3822721"/>
              <a:ext cx="1709100" cy="48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15 - 28 Mar</a:t>
              </a:r>
              <a:endPara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61" name="Google Shape;361;p25"/>
          <p:cNvSpPr/>
          <p:nvPr/>
        </p:nvSpPr>
        <p:spPr>
          <a:xfrm>
            <a:off x="4337175" y="2248113"/>
            <a:ext cx="594300" cy="369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25"/>
          <p:cNvSpPr/>
          <p:nvPr/>
        </p:nvSpPr>
        <p:spPr>
          <a:xfrm>
            <a:off x="6419150" y="2248113"/>
            <a:ext cx="594300" cy="369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3" name="Google Shape;363;p25"/>
          <p:cNvGrpSpPr/>
          <p:nvPr/>
        </p:nvGrpSpPr>
        <p:grpSpPr>
          <a:xfrm>
            <a:off x="1230559" y="1967325"/>
            <a:ext cx="436924" cy="598484"/>
            <a:chOff x="11466894" y="6194425"/>
            <a:chExt cx="873847" cy="1196968"/>
          </a:xfrm>
        </p:grpSpPr>
        <p:sp>
          <p:nvSpPr>
            <p:cNvPr id="364" name="Google Shape;364;p25"/>
            <p:cNvSpPr/>
            <p:nvPr/>
          </p:nvSpPr>
          <p:spPr>
            <a:xfrm>
              <a:off x="11466894" y="6194425"/>
              <a:ext cx="725307" cy="724405"/>
            </a:xfrm>
            <a:custGeom>
              <a:rect b="b" l="l" r="r" t="t"/>
              <a:pathLst>
                <a:path extrusionOk="0" h="724405" w="725307">
                  <a:moveTo>
                    <a:pt x="725307" y="362203"/>
                  </a:moveTo>
                  <a:cubicBezTo>
                    <a:pt x="725307" y="562242"/>
                    <a:pt x="562942" y="724406"/>
                    <a:pt x="362654" y="724406"/>
                  </a:cubicBezTo>
                  <a:cubicBezTo>
                    <a:pt x="162366" y="724406"/>
                    <a:pt x="0" y="562242"/>
                    <a:pt x="0" y="362203"/>
                  </a:cubicBezTo>
                  <a:cubicBezTo>
                    <a:pt x="0" y="162164"/>
                    <a:pt x="162366" y="0"/>
                    <a:pt x="362654" y="0"/>
                  </a:cubicBezTo>
                  <a:cubicBezTo>
                    <a:pt x="562942" y="0"/>
                    <a:pt x="725307" y="162164"/>
                    <a:pt x="725307" y="3622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25"/>
            <p:cNvSpPr/>
            <p:nvPr/>
          </p:nvSpPr>
          <p:spPr>
            <a:xfrm>
              <a:off x="11480271" y="6204520"/>
              <a:ext cx="860470" cy="1114920"/>
            </a:xfrm>
            <a:custGeom>
              <a:rect b="b" l="l" r="r" t="t"/>
              <a:pathLst>
                <a:path extrusionOk="0" h="1114920" w="860470">
                  <a:moveTo>
                    <a:pt x="634217" y="1114921"/>
                  </a:moveTo>
                  <a:lnTo>
                    <a:pt x="226231" y="1114921"/>
                  </a:lnTo>
                  <a:cubicBezTo>
                    <a:pt x="219302" y="1114921"/>
                    <a:pt x="213684" y="1109310"/>
                    <a:pt x="213684" y="1102389"/>
                  </a:cubicBezTo>
                  <a:lnTo>
                    <a:pt x="213684" y="869735"/>
                  </a:lnTo>
                  <a:cubicBezTo>
                    <a:pt x="213684" y="829632"/>
                    <a:pt x="195120" y="791896"/>
                    <a:pt x="162754" y="766209"/>
                  </a:cubicBezTo>
                  <a:cubicBezTo>
                    <a:pt x="46643" y="674058"/>
                    <a:pt x="-13274" y="530691"/>
                    <a:pt x="2483" y="382699"/>
                  </a:cubicBezTo>
                  <a:cubicBezTo>
                    <a:pt x="24147" y="179281"/>
                    <a:pt x="194888" y="15220"/>
                    <a:pt x="399649" y="1073"/>
                  </a:cubicBezTo>
                  <a:cubicBezTo>
                    <a:pt x="520404" y="-7280"/>
                    <a:pt x="635577" y="33356"/>
                    <a:pt x="723701" y="115497"/>
                  </a:cubicBezTo>
                  <a:cubicBezTo>
                    <a:pt x="810618" y="196505"/>
                    <a:pt x="860470" y="311040"/>
                    <a:pt x="860470" y="429723"/>
                  </a:cubicBezTo>
                  <a:cubicBezTo>
                    <a:pt x="860470" y="561683"/>
                    <a:pt x="800981" y="684454"/>
                    <a:pt x="697265" y="766552"/>
                  </a:cubicBezTo>
                  <a:cubicBezTo>
                    <a:pt x="665168" y="791957"/>
                    <a:pt x="646764" y="829558"/>
                    <a:pt x="646764" y="869711"/>
                  </a:cubicBezTo>
                  <a:lnTo>
                    <a:pt x="646764" y="1102389"/>
                  </a:lnTo>
                  <a:cubicBezTo>
                    <a:pt x="646764" y="1109310"/>
                    <a:pt x="641146" y="1114921"/>
                    <a:pt x="634217" y="1114921"/>
                  </a:cubicBezTo>
                  <a:close/>
                  <a:moveTo>
                    <a:pt x="238778" y="1089858"/>
                  </a:moveTo>
                  <a:lnTo>
                    <a:pt x="621669" y="1089858"/>
                  </a:lnTo>
                  <a:lnTo>
                    <a:pt x="621669" y="869711"/>
                  </a:lnTo>
                  <a:cubicBezTo>
                    <a:pt x="621669" y="821861"/>
                    <a:pt x="643541" y="777101"/>
                    <a:pt x="681679" y="746910"/>
                  </a:cubicBezTo>
                  <a:cubicBezTo>
                    <a:pt x="779355" y="669591"/>
                    <a:pt x="835376" y="553980"/>
                    <a:pt x="835376" y="429723"/>
                  </a:cubicBezTo>
                  <a:cubicBezTo>
                    <a:pt x="835376" y="317960"/>
                    <a:pt x="788434" y="210108"/>
                    <a:pt x="706577" y="133817"/>
                  </a:cubicBezTo>
                  <a:cubicBezTo>
                    <a:pt x="623605" y="56486"/>
                    <a:pt x="515312" y="18267"/>
                    <a:pt x="401377" y="26075"/>
                  </a:cubicBezTo>
                  <a:cubicBezTo>
                    <a:pt x="208587" y="39396"/>
                    <a:pt x="47832" y="193850"/>
                    <a:pt x="27443" y="385354"/>
                  </a:cubicBezTo>
                  <a:cubicBezTo>
                    <a:pt x="12598" y="524762"/>
                    <a:pt x="69018" y="659801"/>
                    <a:pt x="178364" y="746592"/>
                  </a:cubicBezTo>
                  <a:cubicBezTo>
                    <a:pt x="216759" y="777058"/>
                    <a:pt x="238778" y="821940"/>
                    <a:pt x="238778" y="869735"/>
                  </a:cubicBezTo>
                  <a:lnTo>
                    <a:pt x="238778" y="10898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25"/>
            <p:cNvSpPr/>
            <p:nvPr/>
          </p:nvSpPr>
          <p:spPr>
            <a:xfrm>
              <a:off x="11748561" y="7294378"/>
              <a:ext cx="317765" cy="97015"/>
            </a:xfrm>
            <a:custGeom>
              <a:rect b="b" l="l" r="r" t="t"/>
              <a:pathLst>
                <a:path extrusionOk="0" h="97015" w="317765">
                  <a:moveTo>
                    <a:pt x="158880" y="97016"/>
                  </a:moveTo>
                  <a:cubicBezTo>
                    <a:pt x="69788" y="97016"/>
                    <a:pt x="0" y="59904"/>
                    <a:pt x="0" y="12532"/>
                  </a:cubicBezTo>
                  <a:cubicBezTo>
                    <a:pt x="0" y="5611"/>
                    <a:pt x="5618" y="0"/>
                    <a:pt x="12547" y="0"/>
                  </a:cubicBezTo>
                  <a:cubicBezTo>
                    <a:pt x="19476" y="0"/>
                    <a:pt x="25094" y="5611"/>
                    <a:pt x="25094" y="12532"/>
                  </a:cubicBezTo>
                  <a:cubicBezTo>
                    <a:pt x="25094" y="40636"/>
                    <a:pt x="80037" y="71953"/>
                    <a:pt x="158880" y="71953"/>
                  </a:cubicBezTo>
                  <a:cubicBezTo>
                    <a:pt x="237722" y="71953"/>
                    <a:pt x="292672" y="40636"/>
                    <a:pt x="292672" y="12532"/>
                  </a:cubicBezTo>
                  <a:cubicBezTo>
                    <a:pt x="292672" y="5611"/>
                    <a:pt x="298290" y="0"/>
                    <a:pt x="305219" y="0"/>
                  </a:cubicBezTo>
                  <a:cubicBezTo>
                    <a:pt x="312148" y="0"/>
                    <a:pt x="317766" y="5611"/>
                    <a:pt x="317766" y="12532"/>
                  </a:cubicBezTo>
                  <a:cubicBezTo>
                    <a:pt x="317766" y="59904"/>
                    <a:pt x="247972" y="97016"/>
                    <a:pt x="158880" y="970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25"/>
            <p:cNvSpPr/>
            <p:nvPr/>
          </p:nvSpPr>
          <p:spPr>
            <a:xfrm>
              <a:off x="11645390" y="7026774"/>
              <a:ext cx="530215" cy="60012"/>
            </a:xfrm>
            <a:custGeom>
              <a:rect b="b" l="l" r="r" t="t"/>
              <a:pathLst>
                <a:path extrusionOk="0" h="60012" w="530215">
                  <a:moveTo>
                    <a:pt x="12535" y="60013"/>
                  </a:moveTo>
                  <a:cubicBezTo>
                    <a:pt x="5998" y="60013"/>
                    <a:pt x="490" y="54959"/>
                    <a:pt x="30" y="48350"/>
                  </a:cubicBezTo>
                  <a:cubicBezTo>
                    <a:pt x="-447" y="41442"/>
                    <a:pt x="4766" y="35458"/>
                    <a:pt x="11677" y="34980"/>
                  </a:cubicBezTo>
                  <a:lnTo>
                    <a:pt x="516799" y="23"/>
                  </a:lnTo>
                  <a:cubicBezTo>
                    <a:pt x="523912" y="-387"/>
                    <a:pt x="529708" y="4759"/>
                    <a:pt x="530185" y="11655"/>
                  </a:cubicBezTo>
                  <a:cubicBezTo>
                    <a:pt x="530663" y="18563"/>
                    <a:pt x="525450" y="24548"/>
                    <a:pt x="518539" y="25025"/>
                  </a:cubicBezTo>
                  <a:lnTo>
                    <a:pt x="13417" y="59982"/>
                  </a:lnTo>
                  <a:cubicBezTo>
                    <a:pt x="13117" y="60001"/>
                    <a:pt x="12823" y="60013"/>
                    <a:pt x="12535" y="600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25"/>
            <p:cNvSpPr/>
            <p:nvPr/>
          </p:nvSpPr>
          <p:spPr>
            <a:xfrm>
              <a:off x="11645390" y="7106931"/>
              <a:ext cx="530215" cy="60008"/>
            </a:xfrm>
            <a:custGeom>
              <a:rect b="b" l="l" r="r" t="t"/>
              <a:pathLst>
                <a:path extrusionOk="0" h="60008" w="530215">
                  <a:moveTo>
                    <a:pt x="12535" y="60008"/>
                  </a:moveTo>
                  <a:cubicBezTo>
                    <a:pt x="5998" y="60008"/>
                    <a:pt x="490" y="54954"/>
                    <a:pt x="30" y="48345"/>
                  </a:cubicBezTo>
                  <a:cubicBezTo>
                    <a:pt x="-447" y="41437"/>
                    <a:pt x="4766" y="35453"/>
                    <a:pt x="11677" y="34975"/>
                  </a:cubicBezTo>
                  <a:lnTo>
                    <a:pt x="516799" y="18"/>
                  </a:lnTo>
                  <a:cubicBezTo>
                    <a:pt x="523912" y="-343"/>
                    <a:pt x="529708" y="4748"/>
                    <a:pt x="530185" y="11650"/>
                  </a:cubicBezTo>
                  <a:cubicBezTo>
                    <a:pt x="530663" y="18558"/>
                    <a:pt x="525450" y="24543"/>
                    <a:pt x="518539" y="25020"/>
                  </a:cubicBezTo>
                  <a:lnTo>
                    <a:pt x="13417" y="59977"/>
                  </a:lnTo>
                  <a:cubicBezTo>
                    <a:pt x="13117" y="59996"/>
                    <a:pt x="12823" y="60008"/>
                    <a:pt x="12535" y="600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25"/>
            <p:cNvSpPr/>
            <p:nvPr/>
          </p:nvSpPr>
          <p:spPr>
            <a:xfrm>
              <a:off x="11645390" y="7187072"/>
              <a:ext cx="530215" cy="60024"/>
            </a:xfrm>
            <a:custGeom>
              <a:rect b="b" l="l" r="r" t="t"/>
              <a:pathLst>
                <a:path extrusionOk="0" h="60024" w="530215">
                  <a:moveTo>
                    <a:pt x="12535" y="60024"/>
                  </a:moveTo>
                  <a:cubicBezTo>
                    <a:pt x="5998" y="60024"/>
                    <a:pt x="490" y="54970"/>
                    <a:pt x="30" y="48362"/>
                  </a:cubicBezTo>
                  <a:cubicBezTo>
                    <a:pt x="-447" y="41453"/>
                    <a:pt x="4766" y="35469"/>
                    <a:pt x="11677" y="34992"/>
                  </a:cubicBezTo>
                  <a:lnTo>
                    <a:pt x="516799" y="28"/>
                  </a:lnTo>
                  <a:cubicBezTo>
                    <a:pt x="523912" y="-431"/>
                    <a:pt x="529708" y="4764"/>
                    <a:pt x="530185" y="11660"/>
                  </a:cubicBezTo>
                  <a:cubicBezTo>
                    <a:pt x="530663" y="18569"/>
                    <a:pt x="525450" y="24553"/>
                    <a:pt x="518539" y="25030"/>
                  </a:cubicBezTo>
                  <a:lnTo>
                    <a:pt x="13417" y="59994"/>
                  </a:lnTo>
                  <a:cubicBezTo>
                    <a:pt x="13117" y="60012"/>
                    <a:pt x="12823" y="60024"/>
                    <a:pt x="12535" y="600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0" name="Google Shape;370;p25"/>
          <p:cNvGrpSpPr/>
          <p:nvPr/>
        </p:nvGrpSpPr>
        <p:grpSpPr>
          <a:xfrm>
            <a:off x="3369274" y="1967313"/>
            <a:ext cx="357894" cy="598484"/>
            <a:chOff x="13068348" y="6194425"/>
            <a:chExt cx="715789" cy="1196968"/>
          </a:xfrm>
        </p:grpSpPr>
        <p:sp>
          <p:nvSpPr>
            <p:cNvPr id="371" name="Google Shape;371;p25"/>
            <p:cNvSpPr/>
            <p:nvPr/>
          </p:nvSpPr>
          <p:spPr>
            <a:xfrm>
              <a:off x="13068348" y="6194425"/>
              <a:ext cx="715789" cy="715572"/>
            </a:xfrm>
            <a:custGeom>
              <a:rect b="b" l="l" r="r" t="t"/>
              <a:pathLst>
                <a:path extrusionOk="0" h="715572" w="715789">
                  <a:moveTo>
                    <a:pt x="357892" y="715572"/>
                  </a:moveTo>
                  <a:cubicBezTo>
                    <a:pt x="160552" y="715572"/>
                    <a:pt x="0" y="555069"/>
                    <a:pt x="0" y="357783"/>
                  </a:cubicBezTo>
                  <a:cubicBezTo>
                    <a:pt x="0" y="160503"/>
                    <a:pt x="160552" y="0"/>
                    <a:pt x="357892" y="0"/>
                  </a:cubicBezTo>
                  <a:cubicBezTo>
                    <a:pt x="555238" y="0"/>
                    <a:pt x="715790" y="160503"/>
                    <a:pt x="715790" y="357783"/>
                  </a:cubicBezTo>
                  <a:cubicBezTo>
                    <a:pt x="715790" y="555069"/>
                    <a:pt x="555238" y="715572"/>
                    <a:pt x="357892" y="715572"/>
                  </a:cubicBezTo>
                  <a:close/>
                  <a:moveTo>
                    <a:pt x="357892" y="24332"/>
                  </a:moveTo>
                  <a:cubicBezTo>
                    <a:pt x="173969" y="24332"/>
                    <a:pt x="24339" y="173917"/>
                    <a:pt x="24339" y="357783"/>
                  </a:cubicBezTo>
                  <a:cubicBezTo>
                    <a:pt x="24339" y="541650"/>
                    <a:pt x="173969" y="691241"/>
                    <a:pt x="357892" y="691241"/>
                  </a:cubicBezTo>
                  <a:cubicBezTo>
                    <a:pt x="541815" y="691241"/>
                    <a:pt x="691451" y="541650"/>
                    <a:pt x="691451" y="357783"/>
                  </a:cubicBezTo>
                  <a:cubicBezTo>
                    <a:pt x="691451" y="173917"/>
                    <a:pt x="541815" y="24332"/>
                    <a:pt x="357892" y="243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25"/>
            <p:cNvSpPr/>
            <p:nvPr/>
          </p:nvSpPr>
          <p:spPr>
            <a:xfrm>
              <a:off x="13414070" y="6885665"/>
              <a:ext cx="24339" cy="158346"/>
            </a:xfrm>
            <a:custGeom>
              <a:rect b="b" l="l" r="r" t="t"/>
              <a:pathLst>
                <a:path extrusionOk="0" h="158346" w="24339">
                  <a:moveTo>
                    <a:pt x="12170" y="158347"/>
                  </a:moveTo>
                  <a:cubicBezTo>
                    <a:pt x="5449" y="158347"/>
                    <a:pt x="0" y="152899"/>
                    <a:pt x="0" y="146181"/>
                  </a:cubicBezTo>
                  <a:lnTo>
                    <a:pt x="0" y="12166"/>
                  </a:lnTo>
                  <a:cubicBezTo>
                    <a:pt x="0" y="5447"/>
                    <a:pt x="5449" y="0"/>
                    <a:pt x="12170" y="0"/>
                  </a:cubicBezTo>
                  <a:cubicBezTo>
                    <a:pt x="18890" y="0"/>
                    <a:pt x="24339" y="5447"/>
                    <a:pt x="24339" y="12166"/>
                  </a:cubicBezTo>
                  <a:lnTo>
                    <a:pt x="24339" y="146181"/>
                  </a:lnTo>
                  <a:cubicBezTo>
                    <a:pt x="24339" y="152899"/>
                    <a:pt x="18890" y="158347"/>
                    <a:pt x="12170" y="1583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25"/>
            <p:cNvSpPr/>
            <p:nvPr/>
          </p:nvSpPr>
          <p:spPr>
            <a:xfrm>
              <a:off x="13350572" y="7019680"/>
              <a:ext cx="151341" cy="371713"/>
            </a:xfrm>
            <a:custGeom>
              <a:rect b="b" l="l" r="r" t="t"/>
              <a:pathLst>
                <a:path extrusionOk="0" h="371713" w="151341">
                  <a:moveTo>
                    <a:pt x="139172" y="371713"/>
                  </a:moveTo>
                  <a:lnTo>
                    <a:pt x="12170" y="371713"/>
                  </a:lnTo>
                  <a:cubicBezTo>
                    <a:pt x="5449" y="371713"/>
                    <a:pt x="0" y="366266"/>
                    <a:pt x="0" y="359548"/>
                  </a:cubicBezTo>
                  <a:lnTo>
                    <a:pt x="0" y="12166"/>
                  </a:lnTo>
                  <a:cubicBezTo>
                    <a:pt x="0" y="5447"/>
                    <a:pt x="5449" y="0"/>
                    <a:pt x="12170" y="0"/>
                  </a:cubicBezTo>
                  <a:lnTo>
                    <a:pt x="139172" y="0"/>
                  </a:lnTo>
                  <a:cubicBezTo>
                    <a:pt x="145893" y="0"/>
                    <a:pt x="151342" y="5447"/>
                    <a:pt x="151342" y="12166"/>
                  </a:cubicBezTo>
                  <a:lnTo>
                    <a:pt x="151342" y="359548"/>
                  </a:lnTo>
                  <a:cubicBezTo>
                    <a:pt x="151342" y="366266"/>
                    <a:pt x="145893" y="371713"/>
                    <a:pt x="139172" y="371713"/>
                  </a:cubicBezTo>
                  <a:close/>
                  <a:moveTo>
                    <a:pt x="24339" y="347382"/>
                  </a:moveTo>
                  <a:lnTo>
                    <a:pt x="127002" y="347382"/>
                  </a:lnTo>
                  <a:lnTo>
                    <a:pt x="127002" y="24332"/>
                  </a:lnTo>
                  <a:lnTo>
                    <a:pt x="24339" y="24332"/>
                  </a:lnTo>
                  <a:lnTo>
                    <a:pt x="24339" y="3473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25"/>
            <p:cNvSpPr/>
            <p:nvPr/>
          </p:nvSpPr>
          <p:spPr>
            <a:xfrm>
              <a:off x="13350572" y="7274041"/>
              <a:ext cx="151341" cy="24331"/>
            </a:xfrm>
            <a:custGeom>
              <a:rect b="b" l="l" r="r" t="t"/>
              <a:pathLst>
                <a:path extrusionOk="0" h="24331" w="151341">
                  <a:moveTo>
                    <a:pt x="139172" y="24332"/>
                  </a:moveTo>
                  <a:lnTo>
                    <a:pt x="12170" y="24332"/>
                  </a:lnTo>
                  <a:cubicBezTo>
                    <a:pt x="5449" y="24332"/>
                    <a:pt x="0" y="18884"/>
                    <a:pt x="0" y="12166"/>
                  </a:cubicBezTo>
                  <a:cubicBezTo>
                    <a:pt x="0" y="5447"/>
                    <a:pt x="5449" y="0"/>
                    <a:pt x="12170" y="0"/>
                  </a:cubicBezTo>
                  <a:lnTo>
                    <a:pt x="139172" y="0"/>
                  </a:lnTo>
                  <a:cubicBezTo>
                    <a:pt x="145893" y="0"/>
                    <a:pt x="151342" y="5447"/>
                    <a:pt x="151342" y="12166"/>
                  </a:cubicBezTo>
                  <a:cubicBezTo>
                    <a:pt x="151342" y="18884"/>
                    <a:pt x="145893" y="24332"/>
                    <a:pt x="139172" y="243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25"/>
            <p:cNvSpPr/>
            <p:nvPr/>
          </p:nvSpPr>
          <p:spPr>
            <a:xfrm>
              <a:off x="13306538" y="6282414"/>
              <a:ext cx="389580" cy="539589"/>
            </a:xfrm>
            <a:custGeom>
              <a:rect b="b" l="l" r="r" t="t"/>
              <a:pathLst>
                <a:path extrusionOk="0" h="539589" w="389580">
                  <a:moveTo>
                    <a:pt x="119704" y="0"/>
                  </a:moveTo>
                  <a:cubicBezTo>
                    <a:pt x="76655" y="0"/>
                    <a:pt x="36110" y="10338"/>
                    <a:pt x="0" y="28260"/>
                  </a:cubicBezTo>
                  <a:cubicBezTo>
                    <a:pt x="33277" y="72391"/>
                    <a:pt x="56204" y="163829"/>
                    <a:pt x="56204" y="269795"/>
                  </a:cubicBezTo>
                  <a:cubicBezTo>
                    <a:pt x="56204" y="375763"/>
                    <a:pt x="33277" y="467202"/>
                    <a:pt x="0" y="511329"/>
                  </a:cubicBezTo>
                  <a:cubicBezTo>
                    <a:pt x="36110" y="529253"/>
                    <a:pt x="76655" y="539589"/>
                    <a:pt x="119704" y="539589"/>
                  </a:cubicBezTo>
                  <a:cubicBezTo>
                    <a:pt x="268753" y="539589"/>
                    <a:pt x="389580" y="418800"/>
                    <a:pt x="389580" y="269795"/>
                  </a:cubicBezTo>
                  <a:cubicBezTo>
                    <a:pt x="389580" y="120792"/>
                    <a:pt x="268753" y="0"/>
                    <a:pt x="1197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6" name="Google Shape;376;p25"/>
          <p:cNvGrpSpPr/>
          <p:nvPr/>
        </p:nvGrpSpPr>
        <p:grpSpPr>
          <a:xfrm>
            <a:off x="5376066" y="1967328"/>
            <a:ext cx="598485" cy="598485"/>
            <a:chOff x="16062331" y="8061331"/>
            <a:chExt cx="1196969" cy="1196969"/>
          </a:xfrm>
        </p:grpSpPr>
        <p:sp>
          <p:nvSpPr>
            <p:cNvPr id="377" name="Google Shape;377;p25"/>
            <p:cNvSpPr/>
            <p:nvPr/>
          </p:nvSpPr>
          <p:spPr>
            <a:xfrm>
              <a:off x="16295102" y="8294109"/>
              <a:ext cx="731418" cy="731418"/>
            </a:xfrm>
            <a:custGeom>
              <a:rect b="b" l="l" r="r" t="t"/>
              <a:pathLst>
                <a:path extrusionOk="0" h="731418" w="731418">
                  <a:moveTo>
                    <a:pt x="365709" y="731419"/>
                  </a:moveTo>
                  <a:cubicBezTo>
                    <a:pt x="164054" y="731419"/>
                    <a:pt x="0" y="567365"/>
                    <a:pt x="0" y="365709"/>
                  </a:cubicBezTo>
                  <a:cubicBezTo>
                    <a:pt x="0" y="164054"/>
                    <a:pt x="164054" y="0"/>
                    <a:pt x="365709" y="0"/>
                  </a:cubicBezTo>
                  <a:cubicBezTo>
                    <a:pt x="567365" y="0"/>
                    <a:pt x="731419" y="164054"/>
                    <a:pt x="731419" y="365709"/>
                  </a:cubicBezTo>
                  <a:cubicBezTo>
                    <a:pt x="731419" y="567365"/>
                    <a:pt x="567365" y="731419"/>
                    <a:pt x="365709" y="731419"/>
                  </a:cubicBezTo>
                  <a:close/>
                  <a:moveTo>
                    <a:pt x="365709" y="28166"/>
                  </a:moveTo>
                  <a:cubicBezTo>
                    <a:pt x="179588" y="28166"/>
                    <a:pt x="28166" y="179588"/>
                    <a:pt x="28166" y="365709"/>
                  </a:cubicBezTo>
                  <a:cubicBezTo>
                    <a:pt x="28166" y="551831"/>
                    <a:pt x="179588" y="703252"/>
                    <a:pt x="365709" y="703252"/>
                  </a:cubicBezTo>
                  <a:cubicBezTo>
                    <a:pt x="551831" y="703252"/>
                    <a:pt x="703252" y="551831"/>
                    <a:pt x="703252" y="365709"/>
                  </a:cubicBezTo>
                  <a:cubicBezTo>
                    <a:pt x="703252" y="179588"/>
                    <a:pt x="551831" y="28166"/>
                    <a:pt x="365709" y="281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25"/>
            <p:cNvSpPr/>
            <p:nvPr/>
          </p:nvSpPr>
          <p:spPr>
            <a:xfrm>
              <a:off x="16444772" y="8443774"/>
              <a:ext cx="432081" cy="432081"/>
            </a:xfrm>
            <a:custGeom>
              <a:rect b="b" l="l" r="r" t="t"/>
              <a:pathLst>
                <a:path extrusionOk="0" h="432081" w="432081">
                  <a:moveTo>
                    <a:pt x="432082" y="216041"/>
                  </a:moveTo>
                  <a:cubicBezTo>
                    <a:pt x="432082" y="335357"/>
                    <a:pt x="335357" y="432082"/>
                    <a:pt x="216041" y="432082"/>
                  </a:cubicBezTo>
                  <a:cubicBezTo>
                    <a:pt x="96725" y="432082"/>
                    <a:pt x="0" y="335357"/>
                    <a:pt x="0" y="216041"/>
                  </a:cubicBezTo>
                  <a:cubicBezTo>
                    <a:pt x="0" y="96725"/>
                    <a:pt x="96725" y="0"/>
                    <a:pt x="216041" y="0"/>
                  </a:cubicBezTo>
                  <a:cubicBezTo>
                    <a:pt x="335357" y="0"/>
                    <a:pt x="432082" y="96725"/>
                    <a:pt x="432082" y="2160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16062331" y="8061331"/>
              <a:ext cx="1196969" cy="1196969"/>
            </a:xfrm>
            <a:custGeom>
              <a:rect b="b" l="l" r="r" t="t"/>
              <a:pathLst>
                <a:path extrusionOk="0" h="1196969" w="1196969">
                  <a:moveTo>
                    <a:pt x="660226" y="1196969"/>
                  </a:moveTo>
                  <a:lnTo>
                    <a:pt x="536736" y="1196969"/>
                  </a:lnTo>
                  <a:cubicBezTo>
                    <a:pt x="529798" y="1196969"/>
                    <a:pt x="523898" y="1191915"/>
                    <a:pt x="522825" y="1185066"/>
                  </a:cubicBezTo>
                  <a:lnTo>
                    <a:pt x="503612" y="1062271"/>
                  </a:lnTo>
                  <a:cubicBezTo>
                    <a:pt x="444054" y="1050175"/>
                    <a:pt x="388306" y="1027084"/>
                    <a:pt x="337619" y="993519"/>
                  </a:cubicBezTo>
                  <a:lnTo>
                    <a:pt x="237207" y="1066761"/>
                  </a:lnTo>
                  <a:cubicBezTo>
                    <a:pt x="231596" y="1070853"/>
                    <a:pt x="223860" y="1070248"/>
                    <a:pt x="218950" y="1065338"/>
                  </a:cubicBezTo>
                  <a:lnTo>
                    <a:pt x="131631" y="978019"/>
                  </a:lnTo>
                  <a:cubicBezTo>
                    <a:pt x="126721" y="973116"/>
                    <a:pt x="126123" y="965366"/>
                    <a:pt x="130208" y="959762"/>
                  </a:cubicBezTo>
                  <a:lnTo>
                    <a:pt x="203450" y="859350"/>
                  </a:lnTo>
                  <a:cubicBezTo>
                    <a:pt x="169885" y="808663"/>
                    <a:pt x="146794" y="752915"/>
                    <a:pt x="134698" y="693357"/>
                  </a:cubicBezTo>
                  <a:lnTo>
                    <a:pt x="11903" y="674144"/>
                  </a:lnTo>
                  <a:cubicBezTo>
                    <a:pt x="5054" y="673071"/>
                    <a:pt x="0" y="667171"/>
                    <a:pt x="0" y="660233"/>
                  </a:cubicBezTo>
                  <a:lnTo>
                    <a:pt x="0" y="536736"/>
                  </a:lnTo>
                  <a:cubicBezTo>
                    <a:pt x="0" y="529798"/>
                    <a:pt x="5054" y="523898"/>
                    <a:pt x="11903" y="522825"/>
                  </a:cubicBezTo>
                  <a:lnTo>
                    <a:pt x="134698" y="503612"/>
                  </a:lnTo>
                  <a:cubicBezTo>
                    <a:pt x="146794" y="444054"/>
                    <a:pt x="169879" y="388306"/>
                    <a:pt x="203450" y="337619"/>
                  </a:cubicBezTo>
                  <a:lnTo>
                    <a:pt x="130208" y="237214"/>
                  </a:lnTo>
                  <a:cubicBezTo>
                    <a:pt x="126123" y="231610"/>
                    <a:pt x="126721" y="223860"/>
                    <a:pt x="131631" y="218957"/>
                  </a:cubicBezTo>
                  <a:lnTo>
                    <a:pt x="218950" y="131631"/>
                  </a:lnTo>
                  <a:cubicBezTo>
                    <a:pt x="223846" y="126721"/>
                    <a:pt x="231596" y="126116"/>
                    <a:pt x="237207" y="130208"/>
                  </a:cubicBezTo>
                  <a:lnTo>
                    <a:pt x="337619" y="203450"/>
                  </a:lnTo>
                  <a:cubicBezTo>
                    <a:pt x="388306" y="169885"/>
                    <a:pt x="444054" y="146794"/>
                    <a:pt x="503605" y="134698"/>
                  </a:cubicBezTo>
                  <a:lnTo>
                    <a:pt x="522825" y="11903"/>
                  </a:lnTo>
                  <a:cubicBezTo>
                    <a:pt x="523898" y="5054"/>
                    <a:pt x="529798" y="0"/>
                    <a:pt x="536736" y="0"/>
                  </a:cubicBezTo>
                  <a:lnTo>
                    <a:pt x="660226" y="0"/>
                  </a:lnTo>
                  <a:cubicBezTo>
                    <a:pt x="667164" y="0"/>
                    <a:pt x="673064" y="5054"/>
                    <a:pt x="674137" y="11903"/>
                  </a:cubicBezTo>
                  <a:lnTo>
                    <a:pt x="693357" y="134698"/>
                  </a:lnTo>
                  <a:cubicBezTo>
                    <a:pt x="752915" y="146794"/>
                    <a:pt x="808663" y="169885"/>
                    <a:pt x="859344" y="203450"/>
                  </a:cubicBezTo>
                  <a:lnTo>
                    <a:pt x="959755" y="130208"/>
                  </a:lnTo>
                  <a:cubicBezTo>
                    <a:pt x="965366" y="126116"/>
                    <a:pt x="973109" y="126721"/>
                    <a:pt x="978012" y="131631"/>
                  </a:cubicBezTo>
                  <a:lnTo>
                    <a:pt x="1065338" y="218957"/>
                  </a:lnTo>
                  <a:cubicBezTo>
                    <a:pt x="1070248" y="223860"/>
                    <a:pt x="1070846" y="231610"/>
                    <a:pt x="1066761" y="237214"/>
                  </a:cubicBezTo>
                  <a:lnTo>
                    <a:pt x="993519" y="337619"/>
                  </a:lnTo>
                  <a:cubicBezTo>
                    <a:pt x="1027090" y="388320"/>
                    <a:pt x="1050182" y="444075"/>
                    <a:pt x="1062264" y="503612"/>
                  </a:cubicBezTo>
                  <a:lnTo>
                    <a:pt x="1185066" y="522825"/>
                  </a:lnTo>
                  <a:cubicBezTo>
                    <a:pt x="1191915" y="523898"/>
                    <a:pt x="1196969" y="529798"/>
                    <a:pt x="1196969" y="536736"/>
                  </a:cubicBezTo>
                  <a:lnTo>
                    <a:pt x="1196969" y="660233"/>
                  </a:lnTo>
                  <a:cubicBezTo>
                    <a:pt x="1196969" y="667171"/>
                    <a:pt x="1191915" y="673071"/>
                    <a:pt x="1185066" y="674144"/>
                  </a:cubicBezTo>
                  <a:lnTo>
                    <a:pt x="1062264" y="693357"/>
                  </a:lnTo>
                  <a:cubicBezTo>
                    <a:pt x="1050182" y="752894"/>
                    <a:pt x="1027090" y="808649"/>
                    <a:pt x="993519" y="859350"/>
                  </a:cubicBezTo>
                  <a:lnTo>
                    <a:pt x="1066761" y="959762"/>
                  </a:lnTo>
                  <a:cubicBezTo>
                    <a:pt x="1070846" y="965366"/>
                    <a:pt x="1070248" y="973116"/>
                    <a:pt x="1065338" y="978019"/>
                  </a:cubicBezTo>
                  <a:lnTo>
                    <a:pt x="978012" y="1065338"/>
                  </a:lnTo>
                  <a:cubicBezTo>
                    <a:pt x="973109" y="1070248"/>
                    <a:pt x="965366" y="1070853"/>
                    <a:pt x="959755" y="1066761"/>
                  </a:cubicBezTo>
                  <a:lnTo>
                    <a:pt x="859344" y="993519"/>
                  </a:lnTo>
                  <a:cubicBezTo>
                    <a:pt x="808663" y="1027084"/>
                    <a:pt x="752915" y="1050175"/>
                    <a:pt x="693357" y="1062271"/>
                  </a:cubicBezTo>
                  <a:lnTo>
                    <a:pt x="674137" y="1185066"/>
                  </a:lnTo>
                  <a:cubicBezTo>
                    <a:pt x="673064" y="1191915"/>
                    <a:pt x="667164" y="1196969"/>
                    <a:pt x="660226" y="1196969"/>
                  </a:cubicBezTo>
                  <a:close/>
                  <a:moveTo>
                    <a:pt x="548791" y="1168803"/>
                  </a:moveTo>
                  <a:lnTo>
                    <a:pt x="648178" y="1168803"/>
                  </a:lnTo>
                  <a:lnTo>
                    <a:pt x="667061" y="1048133"/>
                  </a:lnTo>
                  <a:cubicBezTo>
                    <a:pt x="667983" y="1042212"/>
                    <a:pt x="672562" y="1037529"/>
                    <a:pt x="678455" y="1036456"/>
                  </a:cubicBezTo>
                  <a:cubicBezTo>
                    <a:pt x="741053" y="1025096"/>
                    <a:pt x="799318" y="1000966"/>
                    <a:pt x="851628" y="964727"/>
                  </a:cubicBezTo>
                  <a:cubicBezTo>
                    <a:pt x="856559" y="961316"/>
                    <a:pt x="863105" y="961392"/>
                    <a:pt x="867946" y="964926"/>
                  </a:cubicBezTo>
                  <a:lnTo>
                    <a:pt x="966618" y="1036903"/>
                  </a:lnTo>
                  <a:lnTo>
                    <a:pt x="1036903" y="966625"/>
                  </a:lnTo>
                  <a:lnTo>
                    <a:pt x="964926" y="867953"/>
                  </a:lnTo>
                  <a:cubicBezTo>
                    <a:pt x="961399" y="863112"/>
                    <a:pt x="961316" y="856565"/>
                    <a:pt x="964727" y="851635"/>
                  </a:cubicBezTo>
                  <a:cubicBezTo>
                    <a:pt x="1000973" y="799297"/>
                    <a:pt x="1025103" y="741032"/>
                    <a:pt x="1036449" y="678462"/>
                  </a:cubicBezTo>
                  <a:cubicBezTo>
                    <a:pt x="1037515" y="672562"/>
                    <a:pt x="1042205" y="667983"/>
                    <a:pt x="1048126" y="667061"/>
                  </a:cubicBezTo>
                  <a:lnTo>
                    <a:pt x="1168803" y="648178"/>
                  </a:lnTo>
                  <a:lnTo>
                    <a:pt x="1168803" y="548791"/>
                  </a:lnTo>
                  <a:lnTo>
                    <a:pt x="1048126" y="529908"/>
                  </a:lnTo>
                  <a:cubicBezTo>
                    <a:pt x="1042205" y="528987"/>
                    <a:pt x="1037515" y="524407"/>
                    <a:pt x="1036449" y="518507"/>
                  </a:cubicBezTo>
                  <a:cubicBezTo>
                    <a:pt x="1025103" y="455937"/>
                    <a:pt x="1000973" y="397672"/>
                    <a:pt x="964727" y="345334"/>
                  </a:cubicBezTo>
                  <a:cubicBezTo>
                    <a:pt x="961316" y="340404"/>
                    <a:pt x="961399" y="333857"/>
                    <a:pt x="964926" y="329016"/>
                  </a:cubicBezTo>
                  <a:lnTo>
                    <a:pt x="1036903" y="230351"/>
                  </a:lnTo>
                  <a:lnTo>
                    <a:pt x="966618" y="160066"/>
                  </a:lnTo>
                  <a:lnTo>
                    <a:pt x="867946" y="232043"/>
                  </a:lnTo>
                  <a:cubicBezTo>
                    <a:pt x="863105" y="235570"/>
                    <a:pt x="856559" y="235653"/>
                    <a:pt x="851628" y="232242"/>
                  </a:cubicBezTo>
                  <a:cubicBezTo>
                    <a:pt x="799318" y="196003"/>
                    <a:pt x="741053" y="171873"/>
                    <a:pt x="678455" y="160513"/>
                  </a:cubicBezTo>
                  <a:cubicBezTo>
                    <a:pt x="672562" y="159440"/>
                    <a:pt x="667983" y="154757"/>
                    <a:pt x="667061" y="148836"/>
                  </a:cubicBezTo>
                  <a:lnTo>
                    <a:pt x="648178" y="28166"/>
                  </a:lnTo>
                  <a:lnTo>
                    <a:pt x="548784" y="28166"/>
                  </a:lnTo>
                  <a:lnTo>
                    <a:pt x="529901" y="148836"/>
                  </a:lnTo>
                  <a:cubicBezTo>
                    <a:pt x="528980" y="154757"/>
                    <a:pt x="524400" y="159440"/>
                    <a:pt x="518507" y="160513"/>
                  </a:cubicBezTo>
                  <a:cubicBezTo>
                    <a:pt x="455916" y="171873"/>
                    <a:pt x="397651" y="196003"/>
                    <a:pt x="345334" y="232242"/>
                  </a:cubicBezTo>
                  <a:cubicBezTo>
                    <a:pt x="340411" y="235653"/>
                    <a:pt x="333857" y="235570"/>
                    <a:pt x="329016" y="232043"/>
                  </a:cubicBezTo>
                  <a:lnTo>
                    <a:pt x="230344" y="160066"/>
                  </a:lnTo>
                  <a:lnTo>
                    <a:pt x="160066" y="230351"/>
                  </a:lnTo>
                  <a:lnTo>
                    <a:pt x="232043" y="329016"/>
                  </a:lnTo>
                  <a:cubicBezTo>
                    <a:pt x="235570" y="333857"/>
                    <a:pt x="235653" y="340404"/>
                    <a:pt x="232242" y="345334"/>
                  </a:cubicBezTo>
                  <a:cubicBezTo>
                    <a:pt x="196003" y="397658"/>
                    <a:pt x="171873" y="455923"/>
                    <a:pt x="160513" y="518514"/>
                  </a:cubicBezTo>
                  <a:cubicBezTo>
                    <a:pt x="159440" y="524407"/>
                    <a:pt x="154757" y="528987"/>
                    <a:pt x="148836" y="529908"/>
                  </a:cubicBezTo>
                  <a:lnTo>
                    <a:pt x="28166" y="548791"/>
                  </a:lnTo>
                  <a:lnTo>
                    <a:pt x="28166" y="648178"/>
                  </a:lnTo>
                  <a:lnTo>
                    <a:pt x="148836" y="667061"/>
                  </a:lnTo>
                  <a:cubicBezTo>
                    <a:pt x="154757" y="667983"/>
                    <a:pt x="159440" y="672562"/>
                    <a:pt x="160513" y="678455"/>
                  </a:cubicBezTo>
                  <a:cubicBezTo>
                    <a:pt x="171873" y="741046"/>
                    <a:pt x="196003" y="799311"/>
                    <a:pt x="232242" y="851635"/>
                  </a:cubicBezTo>
                  <a:cubicBezTo>
                    <a:pt x="235653" y="856559"/>
                    <a:pt x="235570" y="863112"/>
                    <a:pt x="232043" y="867953"/>
                  </a:cubicBezTo>
                  <a:lnTo>
                    <a:pt x="160066" y="966625"/>
                  </a:lnTo>
                  <a:lnTo>
                    <a:pt x="230344" y="1036903"/>
                  </a:lnTo>
                  <a:lnTo>
                    <a:pt x="329016" y="964926"/>
                  </a:lnTo>
                  <a:cubicBezTo>
                    <a:pt x="333857" y="961392"/>
                    <a:pt x="340411" y="961316"/>
                    <a:pt x="345334" y="964727"/>
                  </a:cubicBezTo>
                  <a:cubicBezTo>
                    <a:pt x="397658" y="1000966"/>
                    <a:pt x="455923" y="1025096"/>
                    <a:pt x="518514" y="1036456"/>
                  </a:cubicBezTo>
                  <a:cubicBezTo>
                    <a:pt x="524407" y="1037529"/>
                    <a:pt x="528987" y="1042212"/>
                    <a:pt x="529908" y="1048133"/>
                  </a:cubicBezTo>
                  <a:lnTo>
                    <a:pt x="548791" y="1168803"/>
                  </a:lnTo>
                  <a:close/>
                  <a:moveTo>
                    <a:pt x="1182886" y="660233"/>
                  </a:moveTo>
                  <a:lnTo>
                    <a:pt x="1183023" y="660233"/>
                  </a:lnTo>
                  <a:lnTo>
                    <a:pt x="1182886" y="660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0" name="Google Shape;380;p25"/>
          <p:cNvGrpSpPr/>
          <p:nvPr/>
        </p:nvGrpSpPr>
        <p:grpSpPr>
          <a:xfrm>
            <a:off x="6863375" y="2166599"/>
            <a:ext cx="1709125" cy="2240501"/>
            <a:chOff x="6863375" y="2118324"/>
            <a:chExt cx="1709125" cy="2240501"/>
          </a:xfrm>
        </p:grpSpPr>
        <p:sp>
          <p:nvSpPr>
            <p:cNvPr id="381" name="Google Shape;381;p25"/>
            <p:cNvSpPr txBox="1"/>
            <p:nvPr/>
          </p:nvSpPr>
          <p:spPr>
            <a:xfrm>
              <a:off x="6863400" y="2660925"/>
              <a:ext cx="1709100" cy="1258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accent3"/>
                  </a:solidFill>
                  <a:latin typeface="Roboto"/>
                  <a:ea typeface="Roboto"/>
                  <a:cs typeface="Roboto"/>
                  <a:sym typeface="Roboto"/>
                </a:rPr>
                <a:t>Finish Communication inside a Community</a:t>
              </a:r>
              <a:endParaRPr b="1" sz="16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2" name="Google Shape;382;p25"/>
            <p:cNvSpPr txBox="1"/>
            <p:nvPr/>
          </p:nvSpPr>
          <p:spPr>
            <a:xfrm>
              <a:off x="6863375" y="3820325"/>
              <a:ext cx="1709100" cy="53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29 - 11 April</a:t>
              </a:r>
              <a:endPara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3" name="Google Shape;383;p25"/>
            <p:cNvSpPr txBox="1"/>
            <p:nvPr/>
          </p:nvSpPr>
          <p:spPr>
            <a:xfrm>
              <a:off x="7499536" y="21183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84" name="Google Shape;384;p25"/>
          <p:cNvGrpSpPr/>
          <p:nvPr/>
        </p:nvGrpSpPr>
        <p:grpSpPr>
          <a:xfrm>
            <a:off x="7458060" y="1889814"/>
            <a:ext cx="551225" cy="598485"/>
            <a:chOff x="14502770" y="2866629"/>
            <a:chExt cx="1102450" cy="1196969"/>
          </a:xfrm>
        </p:grpSpPr>
        <p:sp>
          <p:nvSpPr>
            <p:cNvPr id="385" name="Google Shape;385;p25"/>
            <p:cNvSpPr/>
            <p:nvPr/>
          </p:nvSpPr>
          <p:spPr>
            <a:xfrm>
              <a:off x="14642948" y="3880516"/>
              <a:ext cx="301519" cy="171343"/>
            </a:xfrm>
            <a:custGeom>
              <a:rect b="b" l="l" r="r" t="t"/>
              <a:pathLst>
                <a:path extrusionOk="0" h="171343" w="301519">
                  <a:moveTo>
                    <a:pt x="0" y="0"/>
                  </a:moveTo>
                  <a:lnTo>
                    <a:pt x="301520" y="0"/>
                  </a:lnTo>
                  <a:lnTo>
                    <a:pt x="301520" y="171344"/>
                  </a:lnTo>
                  <a:lnTo>
                    <a:pt x="0" y="1713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25"/>
            <p:cNvSpPr/>
            <p:nvPr/>
          </p:nvSpPr>
          <p:spPr>
            <a:xfrm>
              <a:off x="15230128" y="3880516"/>
              <a:ext cx="206093" cy="171343"/>
            </a:xfrm>
            <a:custGeom>
              <a:rect b="b" l="l" r="r" t="t"/>
              <a:pathLst>
                <a:path extrusionOk="0" h="171343" w="206093">
                  <a:moveTo>
                    <a:pt x="0" y="0"/>
                  </a:moveTo>
                  <a:lnTo>
                    <a:pt x="206093" y="0"/>
                  </a:lnTo>
                  <a:lnTo>
                    <a:pt x="206093" y="171344"/>
                  </a:lnTo>
                  <a:lnTo>
                    <a:pt x="0" y="1713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25"/>
            <p:cNvSpPr/>
            <p:nvPr/>
          </p:nvSpPr>
          <p:spPr>
            <a:xfrm>
              <a:off x="14502770" y="2866629"/>
              <a:ext cx="581874" cy="1196969"/>
            </a:xfrm>
            <a:custGeom>
              <a:rect b="b" l="l" r="r" t="t"/>
              <a:pathLst>
                <a:path extrusionOk="0" h="1196969" w="581874">
                  <a:moveTo>
                    <a:pt x="570116" y="1196969"/>
                  </a:moveTo>
                  <a:lnTo>
                    <a:pt x="11758" y="1196969"/>
                  </a:lnTo>
                  <a:cubicBezTo>
                    <a:pt x="5265" y="1196969"/>
                    <a:pt x="0" y="1191715"/>
                    <a:pt x="0" y="1185234"/>
                  </a:cubicBezTo>
                  <a:lnTo>
                    <a:pt x="0" y="11735"/>
                  </a:lnTo>
                  <a:cubicBezTo>
                    <a:pt x="0" y="5254"/>
                    <a:pt x="5265" y="0"/>
                    <a:pt x="11758" y="0"/>
                  </a:cubicBezTo>
                  <a:lnTo>
                    <a:pt x="570116" y="0"/>
                  </a:lnTo>
                  <a:cubicBezTo>
                    <a:pt x="576610" y="0"/>
                    <a:pt x="581875" y="5254"/>
                    <a:pt x="581875" y="11735"/>
                  </a:cubicBezTo>
                  <a:lnTo>
                    <a:pt x="581875" y="1185234"/>
                  </a:lnTo>
                  <a:cubicBezTo>
                    <a:pt x="581875" y="1191715"/>
                    <a:pt x="576610" y="1196969"/>
                    <a:pt x="570116" y="1196969"/>
                  </a:cubicBezTo>
                  <a:close/>
                  <a:moveTo>
                    <a:pt x="23516" y="1173499"/>
                  </a:moveTo>
                  <a:lnTo>
                    <a:pt x="558358" y="1173499"/>
                  </a:lnTo>
                  <a:lnTo>
                    <a:pt x="558358" y="23470"/>
                  </a:lnTo>
                  <a:lnTo>
                    <a:pt x="23516" y="23470"/>
                  </a:lnTo>
                  <a:lnTo>
                    <a:pt x="23516" y="11734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25"/>
            <p:cNvSpPr/>
            <p:nvPr/>
          </p:nvSpPr>
          <p:spPr>
            <a:xfrm>
              <a:off x="15061130" y="3057901"/>
              <a:ext cx="544091" cy="1005696"/>
            </a:xfrm>
            <a:custGeom>
              <a:rect b="b" l="l" r="r" t="t"/>
              <a:pathLst>
                <a:path extrusionOk="0" h="1005696" w="544091">
                  <a:moveTo>
                    <a:pt x="532333" y="1005697"/>
                  </a:moveTo>
                  <a:lnTo>
                    <a:pt x="11758" y="1005697"/>
                  </a:lnTo>
                  <a:cubicBezTo>
                    <a:pt x="5265" y="1005697"/>
                    <a:pt x="0" y="1000442"/>
                    <a:pt x="0" y="993962"/>
                  </a:cubicBezTo>
                  <a:lnTo>
                    <a:pt x="0" y="11735"/>
                  </a:lnTo>
                  <a:cubicBezTo>
                    <a:pt x="0" y="5254"/>
                    <a:pt x="5265" y="0"/>
                    <a:pt x="11758" y="0"/>
                  </a:cubicBezTo>
                  <a:lnTo>
                    <a:pt x="532333" y="0"/>
                  </a:lnTo>
                  <a:cubicBezTo>
                    <a:pt x="538826" y="0"/>
                    <a:pt x="544091" y="5254"/>
                    <a:pt x="544091" y="11735"/>
                  </a:cubicBezTo>
                  <a:lnTo>
                    <a:pt x="544091" y="993962"/>
                  </a:lnTo>
                  <a:cubicBezTo>
                    <a:pt x="544091" y="1000442"/>
                    <a:pt x="538826" y="1005697"/>
                    <a:pt x="532333" y="1005697"/>
                  </a:cubicBezTo>
                  <a:close/>
                  <a:moveTo>
                    <a:pt x="23516" y="982227"/>
                  </a:moveTo>
                  <a:lnTo>
                    <a:pt x="520575" y="982227"/>
                  </a:lnTo>
                  <a:lnTo>
                    <a:pt x="520575" y="23470"/>
                  </a:lnTo>
                  <a:lnTo>
                    <a:pt x="23516" y="23470"/>
                  </a:lnTo>
                  <a:lnTo>
                    <a:pt x="23516" y="9822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25"/>
            <p:cNvSpPr/>
            <p:nvPr/>
          </p:nvSpPr>
          <p:spPr>
            <a:xfrm>
              <a:off x="14841520" y="2993931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25"/>
            <p:cNvSpPr/>
            <p:nvPr/>
          </p:nvSpPr>
          <p:spPr>
            <a:xfrm>
              <a:off x="14635620" y="2993931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25"/>
            <p:cNvSpPr/>
            <p:nvPr/>
          </p:nvSpPr>
          <p:spPr>
            <a:xfrm>
              <a:off x="14635620" y="3164528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25"/>
            <p:cNvSpPr/>
            <p:nvPr/>
          </p:nvSpPr>
          <p:spPr>
            <a:xfrm>
              <a:off x="14635620" y="3335125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25"/>
            <p:cNvSpPr/>
            <p:nvPr/>
          </p:nvSpPr>
          <p:spPr>
            <a:xfrm>
              <a:off x="14635620" y="3505721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25"/>
            <p:cNvSpPr/>
            <p:nvPr/>
          </p:nvSpPr>
          <p:spPr>
            <a:xfrm>
              <a:off x="14635620" y="3676318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25"/>
            <p:cNvSpPr/>
            <p:nvPr/>
          </p:nvSpPr>
          <p:spPr>
            <a:xfrm>
              <a:off x="14841520" y="3164528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25"/>
            <p:cNvSpPr/>
            <p:nvPr/>
          </p:nvSpPr>
          <p:spPr>
            <a:xfrm>
              <a:off x="14841520" y="3335125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25"/>
            <p:cNvSpPr/>
            <p:nvPr/>
          </p:nvSpPr>
          <p:spPr>
            <a:xfrm>
              <a:off x="14841520" y="3505721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25"/>
            <p:cNvSpPr/>
            <p:nvPr/>
          </p:nvSpPr>
          <p:spPr>
            <a:xfrm>
              <a:off x="14841520" y="3676318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25"/>
            <p:cNvSpPr/>
            <p:nvPr/>
          </p:nvSpPr>
          <p:spPr>
            <a:xfrm>
              <a:off x="15381083" y="3164528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25"/>
            <p:cNvSpPr/>
            <p:nvPr/>
          </p:nvSpPr>
          <p:spPr>
            <a:xfrm>
              <a:off x="15175188" y="3164528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25"/>
            <p:cNvSpPr/>
            <p:nvPr/>
          </p:nvSpPr>
          <p:spPr>
            <a:xfrm>
              <a:off x="15175188" y="3335125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25"/>
            <p:cNvSpPr/>
            <p:nvPr/>
          </p:nvSpPr>
          <p:spPr>
            <a:xfrm>
              <a:off x="15175188" y="3505721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25"/>
            <p:cNvSpPr/>
            <p:nvPr/>
          </p:nvSpPr>
          <p:spPr>
            <a:xfrm>
              <a:off x="15175188" y="3676318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404;p25"/>
            <p:cNvSpPr/>
            <p:nvPr/>
          </p:nvSpPr>
          <p:spPr>
            <a:xfrm>
              <a:off x="15381083" y="3335125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25"/>
            <p:cNvSpPr/>
            <p:nvPr/>
          </p:nvSpPr>
          <p:spPr>
            <a:xfrm>
              <a:off x="15381083" y="3505721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25"/>
            <p:cNvSpPr/>
            <p:nvPr/>
          </p:nvSpPr>
          <p:spPr>
            <a:xfrm>
              <a:off x="15381083" y="3676318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7" name="Google Shape;407;p25"/>
          <p:cNvSpPr txBox="1"/>
          <p:nvPr/>
        </p:nvSpPr>
        <p:spPr>
          <a:xfrm>
            <a:off x="921163" y="1232250"/>
            <a:ext cx="105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Iteration 1</a:t>
            </a:r>
            <a:endParaRPr b="1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08" name="Google Shape;408;p25"/>
          <p:cNvSpPr txBox="1"/>
          <p:nvPr/>
        </p:nvSpPr>
        <p:spPr>
          <a:xfrm>
            <a:off x="3026113" y="1232250"/>
            <a:ext cx="105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Iteration 2</a:t>
            </a:r>
            <a:endParaRPr b="1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09" name="Google Shape;409;p25"/>
          <p:cNvSpPr txBox="1"/>
          <p:nvPr/>
        </p:nvSpPr>
        <p:spPr>
          <a:xfrm>
            <a:off x="5108100" y="1232250"/>
            <a:ext cx="105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Iteration 3</a:t>
            </a:r>
            <a:endParaRPr b="1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10" name="Google Shape;410;p25"/>
          <p:cNvSpPr txBox="1"/>
          <p:nvPr/>
        </p:nvSpPr>
        <p:spPr>
          <a:xfrm>
            <a:off x="7190075" y="1232250"/>
            <a:ext cx="105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Iteration 4</a:t>
            </a:r>
            <a:endParaRPr b="1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11" name="Google Shape;411;p25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26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Calendar</a:t>
            </a:r>
            <a:endParaRPr/>
          </a:p>
        </p:txBody>
      </p:sp>
      <p:sp>
        <p:nvSpPr>
          <p:cNvPr id="417" name="Google Shape;417;p26"/>
          <p:cNvSpPr/>
          <p:nvPr/>
        </p:nvSpPr>
        <p:spPr>
          <a:xfrm>
            <a:off x="2164963" y="2248113"/>
            <a:ext cx="594300" cy="369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8" name="Google Shape;418;p26"/>
          <p:cNvGrpSpPr/>
          <p:nvPr/>
        </p:nvGrpSpPr>
        <p:grpSpPr>
          <a:xfrm>
            <a:off x="633825" y="2248124"/>
            <a:ext cx="1755000" cy="2579801"/>
            <a:chOff x="571525" y="2118324"/>
            <a:chExt cx="1755000" cy="2579801"/>
          </a:xfrm>
        </p:grpSpPr>
        <p:sp>
          <p:nvSpPr>
            <p:cNvPr id="419" name="Google Shape;419;p26"/>
            <p:cNvSpPr txBox="1"/>
            <p:nvPr/>
          </p:nvSpPr>
          <p:spPr>
            <a:xfrm>
              <a:off x="1230636" y="21183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0" name="Google Shape;420;p26"/>
            <p:cNvSpPr txBox="1"/>
            <p:nvPr/>
          </p:nvSpPr>
          <p:spPr>
            <a:xfrm>
              <a:off x="594500" y="2900675"/>
              <a:ext cx="1709100" cy="11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accent3"/>
                  </a:solidFill>
                  <a:latin typeface="Roboto"/>
                  <a:ea typeface="Roboto"/>
                  <a:cs typeface="Roboto"/>
                  <a:sym typeface="Roboto"/>
                </a:rPr>
                <a:t>Peer Discovery and Reputation System Integration</a:t>
              </a:r>
              <a:endParaRPr b="1" sz="16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1" name="Google Shape;421;p26"/>
            <p:cNvSpPr txBox="1"/>
            <p:nvPr/>
          </p:nvSpPr>
          <p:spPr>
            <a:xfrm>
              <a:off x="571525" y="3392525"/>
              <a:ext cx="1755000" cy="130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12 - 25 April</a:t>
              </a:r>
              <a:endPara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22" name="Google Shape;422;p26"/>
          <p:cNvGrpSpPr/>
          <p:nvPr/>
        </p:nvGrpSpPr>
        <p:grpSpPr>
          <a:xfrm>
            <a:off x="2715700" y="2248124"/>
            <a:ext cx="1755125" cy="2463251"/>
            <a:chOff x="2653400" y="2118324"/>
            <a:chExt cx="1755125" cy="2463251"/>
          </a:xfrm>
        </p:grpSpPr>
        <p:sp>
          <p:nvSpPr>
            <p:cNvPr id="423" name="Google Shape;423;p26"/>
            <p:cNvSpPr txBox="1"/>
            <p:nvPr/>
          </p:nvSpPr>
          <p:spPr>
            <a:xfrm>
              <a:off x="2653400" y="2660925"/>
              <a:ext cx="1755000" cy="10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accent3"/>
                  </a:solidFill>
                  <a:latin typeface="Roboto"/>
                  <a:ea typeface="Roboto"/>
                  <a:cs typeface="Roboto"/>
                  <a:sym typeface="Roboto"/>
                </a:rPr>
                <a:t>Integrate IDP and Notifications in the client side</a:t>
              </a:r>
              <a:endParaRPr b="1" sz="16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4" name="Google Shape;424;p26"/>
            <p:cNvSpPr txBox="1"/>
            <p:nvPr/>
          </p:nvSpPr>
          <p:spPr>
            <a:xfrm>
              <a:off x="2699425" y="3300875"/>
              <a:ext cx="1709100" cy="128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25 - 09 May</a:t>
              </a:r>
              <a:endPara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5" name="Google Shape;425;p26"/>
            <p:cNvSpPr txBox="1"/>
            <p:nvPr/>
          </p:nvSpPr>
          <p:spPr>
            <a:xfrm>
              <a:off x="3335573" y="21183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26" name="Google Shape;426;p26"/>
          <p:cNvGrpSpPr/>
          <p:nvPr/>
        </p:nvGrpSpPr>
        <p:grpSpPr>
          <a:xfrm>
            <a:off x="4822475" y="2600975"/>
            <a:ext cx="1751550" cy="2198650"/>
            <a:chOff x="4738950" y="2606575"/>
            <a:chExt cx="1751550" cy="2198650"/>
          </a:xfrm>
        </p:grpSpPr>
        <p:sp>
          <p:nvSpPr>
            <p:cNvPr id="427" name="Google Shape;427;p26"/>
            <p:cNvSpPr txBox="1"/>
            <p:nvPr/>
          </p:nvSpPr>
          <p:spPr>
            <a:xfrm>
              <a:off x="4738950" y="2606575"/>
              <a:ext cx="1709100" cy="14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accent3"/>
                  </a:solidFill>
                  <a:latin typeface="Roboto"/>
                  <a:ea typeface="Roboto"/>
                  <a:cs typeface="Roboto"/>
                  <a:sym typeface="Roboto"/>
                </a:rPr>
                <a:t>Security Concerns and Reputation System Attacks</a:t>
              </a:r>
              <a:endParaRPr b="1" sz="16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8" name="Google Shape;428;p26"/>
            <p:cNvSpPr txBox="1"/>
            <p:nvPr/>
          </p:nvSpPr>
          <p:spPr>
            <a:xfrm>
              <a:off x="4781400" y="4031825"/>
              <a:ext cx="1709100" cy="77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10 - 23 May</a:t>
              </a:r>
              <a:endPara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29" name="Google Shape;429;p26"/>
          <p:cNvSpPr/>
          <p:nvPr/>
        </p:nvSpPr>
        <p:spPr>
          <a:xfrm>
            <a:off x="4337175" y="2248113"/>
            <a:ext cx="594300" cy="369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26"/>
          <p:cNvSpPr/>
          <p:nvPr/>
        </p:nvSpPr>
        <p:spPr>
          <a:xfrm>
            <a:off x="6419150" y="2248113"/>
            <a:ext cx="594300" cy="369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1" name="Google Shape;431;p26"/>
          <p:cNvGrpSpPr/>
          <p:nvPr/>
        </p:nvGrpSpPr>
        <p:grpSpPr>
          <a:xfrm>
            <a:off x="1230559" y="1967325"/>
            <a:ext cx="436924" cy="598484"/>
            <a:chOff x="11466894" y="6194425"/>
            <a:chExt cx="873847" cy="1196968"/>
          </a:xfrm>
        </p:grpSpPr>
        <p:sp>
          <p:nvSpPr>
            <p:cNvPr id="432" name="Google Shape;432;p26"/>
            <p:cNvSpPr/>
            <p:nvPr/>
          </p:nvSpPr>
          <p:spPr>
            <a:xfrm>
              <a:off x="11466894" y="6194425"/>
              <a:ext cx="725307" cy="724405"/>
            </a:xfrm>
            <a:custGeom>
              <a:rect b="b" l="l" r="r" t="t"/>
              <a:pathLst>
                <a:path extrusionOk="0" h="724405" w="725307">
                  <a:moveTo>
                    <a:pt x="725307" y="362203"/>
                  </a:moveTo>
                  <a:cubicBezTo>
                    <a:pt x="725307" y="562242"/>
                    <a:pt x="562942" y="724406"/>
                    <a:pt x="362654" y="724406"/>
                  </a:cubicBezTo>
                  <a:cubicBezTo>
                    <a:pt x="162366" y="724406"/>
                    <a:pt x="0" y="562242"/>
                    <a:pt x="0" y="362203"/>
                  </a:cubicBezTo>
                  <a:cubicBezTo>
                    <a:pt x="0" y="162164"/>
                    <a:pt x="162366" y="0"/>
                    <a:pt x="362654" y="0"/>
                  </a:cubicBezTo>
                  <a:cubicBezTo>
                    <a:pt x="562942" y="0"/>
                    <a:pt x="725307" y="162164"/>
                    <a:pt x="725307" y="3622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26"/>
            <p:cNvSpPr/>
            <p:nvPr/>
          </p:nvSpPr>
          <p:spPr>
            <a:xfrm>
              <a:off x="11480271" y="6204520"/>
              <a:ext cx="860470" cy="1114920"/>
            </a:xfrm>
            <a:custGeom>
              <a:rect b="b" l="l" r="r" t="t"/>
              <a:pathLst>
                <a:path extrusionOk="0" h="1114920" w="860470">
                  <a:moveTo>
                    <a:pt x="634217" y="1114921"/>
                  </a:moveTo>
                  <a:lnTo>
                    <a:pt x="226231" y="1114921"/>
                  </a:lnTo>
                  <a:cubicBezTo>
                    <a:pt x="219302" y="1114921"/>
                    <a:pt x="213684" y="1109310"/>
                    <a:pt x="213684" y="1102389"/>
                  </a:cubicBezTo>
                  <a:lnTo>
                    <a:pt x="213684" y="869735"/>
                  </a:lnTo>
                  <a:cubicBezTo>
                    <a:pt x="213684" y="829632"/>
                    <a:pt x="195120" y="791896"/>
                    <a:pt x="162754" y="766209"/>
                  </a:cubicBezTo>
                  <a:cubicBezTo>
                    <a:pt x="46643" y="674058"/>
                    <a:pt x="-13274" y="530691"/>
                    <a:pt x="2483" y="382699"/>
                  </a:cubicBezTo>
                  <a:cubicBezTo>
                    <a:pt x="24147" y="179281"/>
                    <a:pt x="194888" y="15220"/>
                    <a:pt x="399649" y="1073"/>
                  </a:cubicBezTo>
                  <a:cubicBezTo>
                    <a:pt x="520404" y="-7280"/>
                    <a:pt x="635577" y="33356"/>
                    <a:pt x="723701" y="115497"/>
                  </a:cubicBezTo>
                  <a:cubicBezTo>
                    <a:pt x="810618" y="196505"/>
                    <a:pt x="860470" y="311040"/>
                    <a:pt x="860470" y="429723"/>
                  </a:cubicBezTo>
                  <a:cubicBezTo>
                    <a:pt x="860470" y="561683"/>
                    <a:pt x="800981" y="684454"/>
                    <a:pt x="697265" y="766552"/>
                  </a:cubicBezTo>
                  <a:cubicBezTo>
                    <a:pt x="665168" y="791957"/>
                    <a:pt x="646764" y="829558"/>
                    <a:pt x="646764" y="869711"/>
                  </a:cubicBezTo>
                  <a:lnTo>
                    <a:pt x="646764" y="1102389"/>
                  </a:lnTo>
                  <a:cubicBezTo>
                    <a:pt x="646764" y="1109310"/>
                    <a:pt x="641146" y="1114921"/>
                    <a:pt x="634217" y="1114921"/>
                  </a:cubicBezTo>
                  <a:close/>
                  <a:moveTo>
                    <a:pt x="238778" y="1089858"/>
                  </a:moveTo>
                  <a:lnTo>
                    <a:pt x="621669" y="1089858"/>
                  </a:lnTo>
                  <a:lnTo>
                    <a:pt x="621669" y="869711"/>
                  </a:lnTo>
                  <a:cubicBezTo>
                    <a:pt x="621669" y="821861"/>
                    <a:pt x="643541" y="777101"/>
                    <a:pt x="681679" y="746910"/>
                  </a:cubicBezTo>
                  <a:cubicBezTo>
                    <a:pt x="779355" y="669591"/>
                    <a:pt x="835376" y="553980"/>
                    <a:pt x="835376" y="429723"/>
                  </a:cubicBezTo>
                  <a:cubicBezTo>
                    <a:pt x="835376" y="317960"/>
                    <a:pt x="788434" y="210108"/>
                    <a:pt x="706577" y="133817"/>
                  </a:cubicBezTo>
                  <a:cubicBezTo>
                    <a:pt x="623605" y="56486"/>
                    <a:pt x="515312" y="18267"/>
                    <a:pt x="401377" y="26075"/>
                  </a:cubicBezTo>
                  <a:cubicBezTo>
                    <a:pt x="208587" y="39396"/>
                    <a:pt x="47832" y="193850"/>
                    <a:pt x="27443" y="385354"/>
                  </a:cubicBezTo>
                  <a:cubicBezTo>
                    <a:pt x="12598" y="524762"/>
                    <a:pt x="69018" y="659801"/>
                    <a:pt x="178364" y="746592"/>
                  </a:cubicBezTo>
                  <a:cubicBezTo>
                    <a:pt x="216759" y="777058"/>
                    <a:pt x="238778" y="821940"/>
                    <a:pt x="238778" y="869735"/>
                  </a:cubicBezTo>
                  <a:lnTo>
                    <a:pt x="238778" y="10898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26"/>
            <p:cNvSpPr/>
            <p:nvPr/>
          </p:nvSpPr>
          <p:spPr>
            <a:xfrm>
              <a:off x="11748561" y="7294378"/>
              <a:ext cx="317765" cy="97015"/>
            </a:xfrm>
            <a:custGeom>
              <a:rect b="b" l="l" r="r" t="t"/>
              <a:pathLst>
                <a:path extrusionOk="0" h="97015" w="317765">
                  <a:moveTo>
                    <a:pt x="158880" y="97016"/>
                  </a:moveTo>
                  <a:cubicBezTo>
                    <a:pt x="69788" y="97016"/>
                    <a:pt x="0" y="59904"/>
                    <a:pt x="0" y="12532"/>
                  </a:cubicBezTo>
                  <a:cubicBezTo>
                    <a:pt x="0" y="5611"/>
                    <a:pt x="5618" y="0"/>
                    <a:pt x="12547" y="0"/>
                  </a:cubicBezTo>
                  <a:cubicBezTo>
                    <a:pt x="19476" y="0"/>
                    <a:pt x="25094" y="5611"/>
                    <a:pt x="25094" y="12532"/>
                  </a:cubicBezTo>
                  <a:cubicBezTo>
                    <a:pt x="25094" y="40636"/>
                    <a:pt x="80037" y="71953"/>
                    <a:pt x="158880" y="71953"/>
                  </a:cubicBezTo>
                  <a:cubicBezTo>
                    <a:pt x="237722" y="71953"/>
                    <a:pt x="292672" y="40636"/>
                    <a:pt x="292672" y="12532"/>
                  </a:cubicBezTo>
                  <a:cubicBezTo>
                    <a:pt x="292672" y="5611"/>
                    <a:pt x="298290" y="0"/>
                    <a:pt x="305219" y="0"/>
                  </a:cubicBezTo>
                  <a:cubicBezTo>
                    <a:pt x="312148" y="0"/>
                    <a:pt x="317766" y="5611"/>
                    <a:pt x="317766" y="12532"/>
                  </a:cubicBezTo>
                  <a:cubicBezTo>
                    <a:pt x="317766" y="59904"/>
                    <a:pt x="247972" y="97016"/>
                    <a:pt x="158880" y="970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26"/>
            <p:cNvSpPr/>
            <p:nvPr/>
          </p:nvSpPr>
          <p:spPr>
            <a:xfrm>
              <a:off x="11645390" y="7026774"/>
              <a:ext cx="530215" cy="60012"/>
            </a:xfrm>
            <a:custGeom>
              <a:rect b="b" l="l" r="r" t="t"/>
              <a:pathLst>
                <a:path extrusionOk="0" h="60012" w="530215">
                  <a:moveTo>
                    <a:pt x="12535" y="60013"/>
                  </a:moveTo>
                  <a:cubicBezTo>
                    <a:pt x="5998" y="60013"/>
                    <a:pt x="490" y="54959"/>
                    <a:pt x="30" y="48350"/>
                  </a:cubicBezTo>
                  <a:cubicBezTo>
                    <a:pt x="-447" y="41442"/>
                    <a:pt x="4766" y="35458"/>
                    <a:pt x="11677" y="34980"/>
                  </a:cubicBezTo>
                  <a:lnTo>
                    <a:pt x="516799" y="23"/>
                  </a:lnTo>
                  <a:cubicBezTo>
                    <a:pt x="523912" y="-387"/>
                    <a:pt x="529708" y="4759"/>
                    <a:pt x="530185" y="11655"/>
                  </a:cubicBezTo>
                  <a:cubicBezTo>
                    <a:pt x="530663" y="18563"/>
                    <a:pt x="525450" y="24548"/>
                    <a:pt x="518539" y="25025"/>
                  </a:cubicBezTo>
                  <a:lnTo>
                    <a:pt x="13417" y="59982"/>
                  </a:lnTo>
                  <a:cubicBezTo>
                    <a:pt x="13117" y="60001"/>
                    <a:pt x="12823" y="60013"/>
                    <a:pt x="12535" y="600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26"/>
            <p:cNvSpPr/>
            <p:nvPr/>
          </p:nvSpPr>
          <p:spPr>
            <a:xfrm>
              <a:off x="11645390" y="7106931"/>
              <a:ext cx="530215" cy="60008"/>
            </a:xfrm>
            <a:custGeom>
              <a:rect b="b" l="l" r="r" t="t"/>
              <a:pathLst>
                <a:path extrusionOk="0" h="60008" w="530215">
                  <a:moveTo>
                    <a:pt x="12535" y="60008"/>
                  </a:moveTo>
                  <a:cubicBezTo>
                    <a:pt x="5998" y="60008"/>
                    <a:pt x="490" y="54954"/>
                    <a:pt x="30" y="48345"/>
                  </a:cubicBezTo>
                  <a:cubicBezTo>
                    <a:pt x="-447" y="41437"/>
                    <a:pt x="4766" y="35453"/>
                    <a:pt x="11677" y="34975"/>
                  </a:cubicBezTo>
                  <a:lnTo>
                    <a:pt x="516799" y="18"/>
                  </a:lnTo>
                  <a:cubicBezTo>
                    <a:pt x="523912" y="-343"/>
                    <a:pt x="529708" y="4748"/>
                    <a:pt x="530185" y="11650"/>
                  </a:cubicBezTo>
                  <a:cubicBezTo>
                    <a:pt x="530663" y="18558"/>
                    <a:pt x="525450" y="24543"/>
                    <a:pt x="518539" y="25020"/>
                  </a:cubicBezTo>
                  <a:lnTo>
                    <a:pt x="13417" y="59977"/>
                  </a:lnTo>
                  <a:cubicBezTo>
                    <a:pt x="13117" y="59996"/>
                    <a:pt x="12823" y="60008"/>
                    <a:pt x="12535" y="600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26"/>
            <p:cNvSpPr/>
            <p:nvPr/>
          </p:nvSpPr>
          <p:spPr>
            <a:xfrm>
              <a:off x="11645390" y="7187072"/>
              <a:ext cx="530215" cy="60024"/>
            </a:xfrm>
            <a:custGeom>
              <a:rect b="b" l="l" r="r" t="t"/>
              <a:pathLst>
                <a:path extrusionOk="0" h="60024" w="530215">
                  <a:moveTo>
                    <a:pt x="12535" y="60024"/>
                  </a:moveTo>
                  <a:cubicBezTo>
                    <a:pt x="5998" y="60024"/>
                    <a:pt x="490" y="54970"/>
                    <a:pt x="30" y="48362"/>
                  </a:cubicBezTo>
                  <a:cubicBezTo>
                    <a:pt x="-447" y="41453"/>
                    <a:pt x="4766" y="35469"/>
                    <a:pt x="11677" y="34992"/>
                  </a:cubicBezTo>
                  <a:lnTo>
                    <a:pt x="516799" y="28"/>
                  </a:lnTo>
                  <a:cubicBezTo>
                    <a:pt x="523912" y="-431"/>
                    <a:pt x="529708" y="4764"/>
                    <a:pt x="530185" y="11660"/>
                  </a:cubicBezTo>
                  <a:cubicBezTo>
                    <a:pt x="530663" y="18569"/>
                    <a:pt x="525450" y="24553"/>
                    <a:pt x="518539" y="25030"/>
                  </a:cubicBezTo>
                  <a:lnTo>
                    <a:pt x="13417" y="59994"/>
                  </a:lnTo>
                  <a:cubicBezTo>
                    <a:pt x="13117" y="60012"/>
                    <a:pt x="12823" y="60024"/>
                    <a:pt x="12535" y="600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8" name="Google Shape;438;p26"/>
          <p:cNvGrpSpPr/>
          <p:nvPr/>
        </p:nvGrpSpPr>
        <p:grpSpPr>
          <a:xfrm>
            <a:off x="5376066" y="1967328"/>
            <a:ext cx="598485" cy="598485"/>
            <a:chOff x="16062331" y="8061331"/>
            <a:chExt cx="1196969" cy="1196969"/>
          </a:xfrm>
        </p:grpSpPr>
        <p:sp>
          <p:nvSpPr>
            <p:cNvPr id="439" name="Google Shape;439;p26"/>
            <p:cNvSpPr/>
            <p:nvPr/>
          </p:nvSpPr>
          <p:spPr>
            <a:xfrm>
              <a:off x="16295102" y="8294109"/>
              <a:ext cx="731418" cy="731418"/>
            </a:xfrm>
            <a:custGeom>
              <a:rect b="b" l="l" r="r" t="t"/>
              <a:pathLst>
                <a:path extrusionOk="0" h="731418" w="731418">
                  <a:moveTo>
                    <a:pt x="365709" y="731419"/>
                  </a:moveTo>
                  <a:cubicBezTo>
                    <a:pt x="164054" y="731419"/>
                    <a:pt x="0" y="567365"/>
                    <a:pt x="0" y="365709"/>
                  </a:cubicBezTo>
                  <a:cubicBezTo>
                    <a:pt x="0" y="164054"/>
                    <a:pt x="164054" y="0"/>
                    <a:pt x="365709" y="0"/>
                  </a:cubicBezTo>
                  <a:cubicBezTo>
                    <a:pt x="567365" y="0"/>
                    <a:pt x="731419" y="164054"/>
                    <a:pt x="731419" y="365709"/>
                  </a:cubicBezTo>
                  <a:cubicBezTo>
                    <a:pt x="731419" y="567365"/>
                    <a:pt x="567365" y="731419"/>
                    <a:pt x="365709" y="731419"/>
                  </a:cubicBezTo>
                  <a:close/>
                  <a:moveTo>
                    <a:pt x="365709" y="28166"/>
                  </a:moveTo>
                  <a:cubicBezTo>
                    <a:pt x="179588" y="28166"/>
                    <a:pt x="28166" y="179588"/>
                    <a:pt x="28166" y="365709"/>
                  </a:cubicBezTo>
                  <a:cubicBezTo>
                    <a:pt x="28166" y="551831"/>
                    <a:pt x="179588" y="703252"/>
                    <a:pt x="365709" y="703252"/>
                  </a:cubicBezTo>
                  <a:cubicBezTo>
                    <a:pt x="551831" y="703252"/>
                    <a:pt x="703252" y="551831"/>
                    <a:pt x="703252" y="365709"/>
                  </a:cubicBezTo>
                  <a:cubicBezTo>
                    <a:pt x="703252" y="179588"/>
                    <a:pt x="551831" y="28166"/>
                    <a:pt x="365709" y="281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26"/>
            <p:cNvSpPr/>
            <p:nvPr/>
          </p:nvSpPr>
          <p:spPr>
            <a:xfrm>
              <a:off x="16444772" y="8443774"/>
              <a:ext cx="432081" cy="432081"/>
            </a:xfrm>
            <a:custGeom>
              <a:rect b="b" l="l" r="r" t="t"/>
              <a:pathLst>
                <a:path extrusionOk="0" h="432081" w="432081">
                  <a:moveTo>
                    <a:pt x="432082" y="216041"/>
                  </a:moveTo>
                  <a:cubicBezTo>
                    <a:pt x="432082" y="335357"/>
                    <a:pt x="335357" y="432082"/>
                    <a:pt x="216041" y="432082"/>
                  </a:cubicBezTo>
                  <a:cubicBezTo>
                    <a:pt x="96725" y="432082"/>
                    <a:pt x="0" y="335357"/>
                    <a:pt x="0" y="216041"/>
                  </a:cubicBezTo>
                  <a:cubicBezTo>
                    <a:pt x="0" y="96725"/>
                    <a:pt x="96725" y="0"/>
                    <a:pt x="216041" y="0"/>
                  </a:cubicBezTo>
                  <a:cubicBezTo>
                    <a:pt x="335357" y="0"/>
                    <a:pt x="432082" y="96725"/>
                    <a:pt x="432082" y="2160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p26"/>
            <p:cNvSpPr/>
            <p:nvPr/>
          </p:nvSpPr>
          <p:spPr>
            <a:xfrm>
              <a:off x="16062331" y="8061331"/>
              <a:ext cx="1196969" cy="1196969"/>
            </a:xfrm>
            <a:custGeom>
              <a:rect b="b" l="l" r="r" t="t"/>
              <a:pathLst>
                <a:path extrusionOk="0" h="1196969" w="1196969">
                  <a:moveTo>
                    <a:pt x="660226" y="1196969"/>
                  </a:moveTo>
                  <a:lnTo>
                    <a:pt x="536736" y="1196969"/>
                  </a:lnTo>
                  <a:cubicBezTo>
                    <a:pt x="529798" y="1196969"/>
                    <a:pt x="523898" y="1191915"/>
                    <a:pt x="522825" y="1185066"/>
                  </a:cubicBezTo>
                  <a:lnTo>
                    <a:pt x="503612" y="1062271"/>
                  </a:lnTo>
                  <a:cubicBezTo>
                    <a:pt x="444054" y="1050175"/>
                    <a:pt x="388306" y="1027084"/>
                    <a:pt x="337619" y="993519"/>
                  </a:cubicBezTo>
                  <a:lnTo>
                    <a:pt x="237207" y="1066761"/>
                  </a:lnTo>
                  <a:cubicBezTo>
                    <a:pt x="231596" y="1070853"/>
                    <a:pt x="223860" y="1070248"/>
                    <a:pt x="218950" y="1065338"/>
                  </a:cubicBezTo>
                  <a:lnTo>
                    <a:pt x="131631" y="978019"/>
                  </a:lnTo>
                  <a:cubicBezTo>
                    <a:pt x="126721" y="973116"/>
                    <a:pt x="126123" y="965366"/>
                    <a:pt x="130208" y="959762"/>
                  </a:cubicBezTo>
                  <a:lnTo>
                    <a:pt x="203450" y="859350"/>
                  </a:lnTo>
                  <a:cubicBezTo>
                    <a:pt x="169885" y="808663"/>
                    <a:pt x="146794" y="752915"/>
                    <a:pt x="134698" y="693357"/>
                  </a:cubicBezTo>
                  <a:lnTo>
                    <a:pt x="11903" y="674144"/>
                  </a:lnTo>
                  <a:cubicBezTo>
                    <a:pt x="5054" y="673071"/>
                    <a:pt x="0" y="667171"/>
                    <a:pt x="0" y="660233"/>
                  </a:cubicBezTo>
                  <a:lnTo>
                    <a:pt x="0" y="536736"/>
                  </a:lnTo>
                  <a:cubicBezTo>
                    <a:pt x="0" y="529798"/>
                    <a:pt x="5054" y="523898"/>
                    <a:pt x="11903" y="522825"/>
                  </a:cubicBezTo>
                  <a:lnTo>
                    <a:pt x="134698" y="503612"/>
                  </a:lnTo>
                  <a:cubicBezTo>
                    <a:pt x="146794" y="444054"/>
                    <a:pt x="169879" y="388306"/>
                    <a:pt x="203450" y="337619"/>
                  </a:cubicBezTo>
                  <a:lnTo>
                    <a:pt x="130208" y="237214"/>
                  </a:lnTo>
                  <a:cubicBezTo>
                    <a:pt x="126123" y="231610"/>
                    <a:pt x="126721" y="223860"/>
                    <a:pt x="131631" y="218957"/>
                  </a:cubicBezTo>
                  <a:lnTo>
                    <a:pt x="218950" y="131631"/>
                  </a:lnTo>
                  <a:cubicBezTo>
                    <a:pt x="223846" y="126721"/>
                    <a:pt x="231596" y="126116"/>
                    <a:pt x="237207" y="130208"/>
                  </a:cubicBezTo>
                  <a:lnTo>
                    <a:pt x="337619" y="203450"/>
                  </a:lnTo>
                  <a:cubicBezTo>
                    <a:pt x="388306" y="169885"/>
                    <a:pt x="444054" y="146794"/>
                    <a:pt x="503605" y="134698"/>
                  </a:cubicBezTo>
                  <a:lnTo>
                    <a:pt x="522825" y="11903"/>
                  </a:lnTo>
                  <a:cubicBezTo>
                    <a:pt x="523898" y="5054"/>
                    <a:pt x="529798" y="0"/>
                    <a:pt x="536736" y="0"/>
                  </a:cubicBezTo>
                  <a:lnTo>
                    <a:pt x="660226" y="0"/>
                  </a:lnTo>
                  <a:cubicBezTo>
                    <a:pt x="667164" y="0"/>
                    <a:pt x="673064" y="5054"/>
                    <a:pt x="674137" y="11903"/>
                  </a:cubicBezTo>
                  <a:lnTo>
                    <a:pt x="693357" y="134698"/>
                  </a:lnTo>
                  <a:cubicBezTo>
                    <a:pt x="752915" y="146794"/>
                    <a:pt x="808663" y="169885"/>
                    <a:pt x="859344" y="203450"/>
                  </a:cubicBezTo>
                  <a:lnTo>
                    <a:pt x="959755" y="130208"/>
                  </a:lnTo>
                  <a:cubicBezTo>
                    <a:pt x="965366" y="126116"/>
                    <a:pt x="973109" y="126721"/>
                    <a:pt x="978012" y="131631"/>
                  </a:cubicBezTo>
                  <a:lnTo>
                    <a:pt x="1065338" y="218957"/>
                  </a:lnTo>
                  <a:cubicBezTo>
                    <a:pt x="1070248" y="223860"/>
                    <a:pt x="1070846" y="231610"/>
                    <a:pt x="1066761" y="237214"/>
                  </a:cubicBezTo>
                  <a:lnTo>
                    <a:pt x="993519" y="337619"/>
                  </a:lnTo>
                  <a:cubicBezTo>
                    <a:pt x="1027090" y="388320"/>
                    <a:pt x="1050182" y="444075"/>
                    <a:pt x="1062264" y="503612"/>
                  </a:cubicBezTo>
                  <a:lnTo>
                    <a:pt x="1185066" y="522825"/>
                  </a:lnTo>
                  <a:cubicBezTo>
                    <a:pt x="1191915" y="523898"/>
                    <a:pt x="1196969" y="529798"/>
                    <a:pt x="1196969" y="536736"/>
                  </a:cubicBezTo>
                  <a:lnTo>
                    <a:pt x="1196969" y="660233"/>
                  </a:lnTo>
                  <a:cubicBezTo>
                    <a:pt x="1196969" y="667171"/>
                    <a:pt x="1191915" y="673071"/>
                    <a:pt x="1185066" y="674144"/>
                  </a:cubicBezTo>
                  <a:lnTo>
                    <a:pt x="1062264" y="693357"/>
                  </a:lnTo>
                  <a:cubicBezTo>
                    <a:pt x="1050182" y="752894"/>
                    <a:pt x="1027090" y="808649"/>
                    <a:pt x="993519" y="859350"/>
                  </a:cubicBezTo>
                  <a:lnTo>
                    <a:pt x="1066761" y="959762"/>
                  </a:lnTo>
                  <a:cubicBezTo>
                    <a:pt x="1070846" y="965366"/>
                    <a:pt x="1070248" y="973116"/>
                    <a:pt x="1065338" y="978019"/>
                  </a:cubicBezTo>
                  <a:lnTo>
                    <a:pt x="978012" y="1065338"/>
                  </a:lnTo>
                  <a:cubicBezTo>
                    <a:pt x="973109" y="1070248"/>
                    <a:pt x="965366" y="1070853"/>
                    <a:pt x="959755" y="1066761"/>
                  </a:cubicBezTo>
                  <a:lnTo>
                    <a:pt x="859344" y="993519"/>
                  </a:lnTo>
                  <a:cubicBezTo>
                    <a:pt x="808663" y="1027084"/>
                    <a:pt x="752915" y="1050175"/>
                    <a:pt x="693357" y="1062271"/>
                  </a:cubicBezTo>
                  <a:lnTo>
                    <a:pt x="674137" y="1185066"/>
                  </a:lnTo>
                  <a:cubicBezTo>
                    <a:pt x="673064" y="1191915"/>
                    <a:pt x="667164" y="1196969"/>
                    <a:pt x="660226" y="1196969"/>
                  </a:cubicBezTo>
                  <a:close/>
                  <a:moveTo>
                    <a:pt x="548791" y="1168803"/>
                  </a:moveTo>
                  <a:lnTo>
                    <a:pt x="648178" y="1168803"/>
                  </a:lnTo>
                  <a:lnTo>
                    <a:pt x="667061" y="1048133"/>
                  </a:lnTo>
                  <a:cubicBezTo>
                    <a:pt x="667983" y="1042212"/>
                    <a:pt x="672562" y="1037529"/>
                    <a:pt x="678455" y="1036456"/>
                  </a:cubicBezTo>
                  <a:cubicBezTo>
                    <a:pt x="741053" y="1025096"/>
                    <a:pt x="799318" y="1000966"/>
                    <a:pt x="851628" y="964727"/>
                  </a:cubicBezTo>
                  <a:cubicBezTo>
                    <a:pt x="856559" y="961316"/>
                    <a:pt x="863105" y="961392"/>
                    <a:pt x="867946" y="964926"/>
                  </a:cubicBezTo>
                  <a:lnTo>
                    <a:pt x="966618" y="1036903"/>
                  </a:lnTo>
                  <a:lnTo>
                    <a:pt x="1036903" y="966625"/>
                  </a:lnTo>
                  <a:lnTo>
                    <a:pt x="964926" y="867953"/>
                  </a:lnTo>
                  <a:cubicBezTo>
                    <a:pt x="961399" y="863112"/>
                    <a:pt x="961316" y="856565"/>
                    <a:pt x="964727" y="851635"/>
                  </a:cubicBezTo>
                  <a:cubicBezTo>
                    <a:pt x="1000973" y="799297"/>
                    <a:pt x="1025103" y="741032"/>
                    <a:pt x="1036449" y="678462"/>
                  </a:cubicBezTo>
                  <a:cubicBezTo>
                    <a:pt x="1037515" y="672562"/>
                    <a:pt x="1042205" y="667983"/>
                    <a:pt x="1048126" y="667061"/>
                  </a:cubicBezTo>
                  <a:lnTo>
                    <a:pt x="1168803" y="648178"/>
                  </a:lnTo>
                  <a:lnTo>
                    <a:pt x="1168803" y="548791"/>
                  </a:lnTo>
                  <a:lnTo>
                    <a:pt x="1048126" y="529908"/>
                  </a:lnTo>
                  <a:cubicBezTo>
                    <a:pt x="1042205" y="528987"/>
                    <a:pt x="1037515" y="524407"/>
                    <a:pt x="1036449" y="518507"/>
                  </a:cubicBezTo>
                  <a:cubicBezTo>
                    <a:pt x="1025103" y="455937"/>
                    <a:pt x="1000973" y="397672"/>
                    <a:pt x="964727" y="345334"/>
                  </a:cubicBezTo>
                  <a:cubicBezTo>
                    <a:pt x="961316" y="340404"/>
                    <a:pt x="961399" y="333857"/>
                    <a:pt x="964926" y="329016"/>
                  </a:cubicBezTo>
                  <a:lnTo>
                    <a:pt x="1036903" y="230351"/>
                  </a:lnTo>
                  <a:lnTo>
                    <a:pt x="966618" y="160066"/>
                  </a:lnTo>
                  <a:lnTo>
                    <a:pt x="867946" y="232043"/>
                  </a:lnTo>
                  <a:cubicBezTo>
                    <a:pt x="863105" y="235570"/>
                    <a:pt x="856559" y="235653"/>
                    <a:pt x="851628" y="232242"/>
                  </a:cubicBezTo>
                  <a:cubicBezTo>
                    <a:pt x="799318" y="196003"/>
                    <a:pt x="741053" y="171873"/>
                    <a:pt x="678455" y="160513"/>
                  </a:cubicBezTo>
                  <a:cubicBezTo>
                    <a:pt x="672562" y="159440"/>
                    <a:pt x="667983" y="154757"/>
                    <a:pt x="667061" y="148836"/>
                  </a:cubicBezTo>
                  <a:lnTo>
                    <a:pt x="648178" y="28166"/>
                  </a:lnTo>
                  <a:lnTo>
                    <a:pt x="548784" y="28166"/>
                  </a:lnTo>
                  <a:lnTo>
                    <a:pt x="529901" y="148836"/>
                  </a:lnTo>
                  <a:cubicBezTo>
                    <a:pt x="528980" y="154757"/>
                    <a:pt x="524400" y="159440"/>
                    <a:pt x="518507" y="160513"/>
                  </a:cubicBezTo>
                  <a:cubicBezTo>
                    <a:pt x="455916" y="171873"/>
                    <a:pt x="397651" y="196003"/>
                    <a:pt x="345334" y="232242"/>
                  </a:cubicBezTo>
                  <a:cubicBezTo>
                    <a:pt x="340411" y="235653"/>
                    <a:pt x="333857" y="235570"/>
                    <a:pt x="329016" y="232043"/>
                  </a:cubicBezTo>
                  <a:lnTo>
                    <a:pt x="230344" y="160066"/>
                  </a:lnTo>
                  <a:lnTo>
                    <a:pt x="160066" y="230351"/>
                  </a:lnTo>
                  <a:lnTo>
                    <a:pt x="232043" y="329016"/>
                  </a:lnTo>
                  <a:cubicBezTo>
                    <a:pt x="235570" y="333857"/>
                    <a:pt x="235653" y="340404"/>
                    <a:pt x="232242" y="345334"/>
                  </a:cubicBezTo>
                  <a:cubicBezTo>
                    <a:pt x="196003" y="397658"/>
                    <a:pt x="171873" y="455923"/>
                    <a:pt x="160513" y="518514"/>
                  </a:cubicBezTo>
                  <a:cubicBezTo>
                    <a:pt x="159440" y="524407"/>
                    <a:pt x="154757" y="528987"/>
                    <a:pt x="148836" y="529908"/>
                  </a:cubicBezTo>
                  <a:lnTo>
                    <a:pt x="28166" y="548791"/>
                  </a:lnTo>
                  <a:lnTo>
                    <a:pt x="28166" y="648178"/>
                  </a:lnTo>
                  <a:lnTo>
                    <a:pt x="148836" y="667061"/>
                  </a:lnTo>
                  <a:cubicBezTo>
                    <a:pt x="154757" y="667983"/>
                    <a:pt x="159440" y="672562"/>
                    <a:pt x="160513" y="678455"/>
                  </a:cubicBezTo>
                  <a:cubicBezTo>
                    <a:pt x="171873" y="741046"/>
                    <a:pt x="196003" y="799311"/>
                    <a:pt x="232242" y="851635"/>
                  </a:cubicBezTo>
                  <a:cubicBezTo>
                    <a:pt x="235653" y="856559"/>
                    <a:pt x="235570" y="863112"/>
                    <a:pt x="232043" y="867953"/>
                  </a:cubicBezTo>
                  <a:lnTo>
                    <a:pt x="160066" y="966625"/>
                  </a:lnTo>
                  <a:lnTo>
                    <a:pt x="230344" y="1036903"/>
                  </a:lnTo>
                  <a:lnTo>
                    <a:pt x="329016" y="964926"/>
                  </a:lnTo>
                  <a:cubicBezTo>
                    <a:pt x="333857" y="961392"/>
                    <a:pt x="340411" y="961316"/>
                    <a:pt x="345334" y="964727"/>
                  </a:cubicBezTo>
                  <a:cubicBezTo>
                    <a:pt x="397658" y="1000966"/>
                    <a:pt x="455923" y="1025096"/>
                    <a:pt x="518514" y="1036456"/>
                  </a:cubicBezTo>
                  <a:cubicBezTo>
                    <a:pt x="524407" y="1037529"/>
                    <a:pt x="528987" y="1042212"/>
                    <a:pt x="529908" y="1048133"/>
                  </a:cubicBezTo>
                  <a:lnTo>
                    <a:pt x="548791" y="1168803"/>
                  </a:lnTo>
                  <a:close/>
                  <a:moveTo>
                    <a:pt x="1182886" y="660233"/>
                  </a:moveTo>
                  <a:lnTo>
                    <a:pt x="1183023" y="660233"/>
                  </a:lnTo>
                  <a:lnTo>
                    <a:pt x="1182886" y="660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2" name="Google Shape;442;p26"/>
          <p:cNvGrpSpPr/>
          <p:nvPr/>
        </p:nvGrpSpPr>
        <p:grpSpPr>
          <a:xfrm>
            <a:off x="6925675" y="2248124"/>
            <a:ext cx="1709125" cy="2109739"/>
            <a:chOff x="6863375" y="2118324"/>
            <a:chExt cx="1709125" cy="2109739"/>
          </a:xfrm>
        </p:grpSpPr>
        <p:sp>
          <p:nvSpPr>
            <p:cNvPr id="443" name="Google Shape;443;p26"/>
            <p:cNvSpPr txBox="1"/>
            <p:nvPr/>
          </p:nvSpPr>
          <p:spPr>
            <a:xfrm>
              <a:off x="6863400" y="2660925"/>
              <a:ext cx="1709100" cy="71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accent3"/>
                  </a:solidFill>
                  <a:latin typeface="Roboto"/>
                  <a:ea typeface="Roboto"/>
                  <a:cs typeface="Roboto"/>
                  <a:sym typeface="Roboto"/>
                </a:rPr>
                <a:t>User Testing and Draft Report</a:t>
              </a:r>
              <a:endParaRPr b="1" sz="16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44" name="Google Shape;444;p26"/>
            <p:cNvSpPr txBox="1"/>
            <p:nvPr/>
          </p:nvSpPr>
          <p:spPr>
            <a:xfrm>
              <a:off x="6863375" y="2928163"/>
              <a:ext cx="1709100" cy="129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24 - 30 May</a:t>
              </a:r>
              <a:endPara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45" name="Google Shape;445;p26"/>
            <p:cNvSpPr txBox="1"/>
            <p:nvPr/>
          </p:nvSpPr>
          <p:spPr>
            <a:xfrm>
              <a:off x="7499536" y="21183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46" name="Google Shape;446;p26"/>
          <p:cNvGrpSpPr/>
          <p:nvPr/>
        </p:nvGrpSpPr>
        <p:grpSpPr>
          <a:xfrm>
            <a:off x="3248986" y="1970666"/>
            <a:ext cx="598484" cy="591795"/>
            <a:chOff x="9543346" y="2873157"/>
            <a:chExt cx="1196968" cy="1183590"/>
          </a:xfrm>
        </p:grpSpPr>
        <p:sp>
          <p:nvSpPr>
            <p:cNvPr id="447" name="Google Shape;447;p26"/>
            <p:cNvSpPr/>
            <p:nvPr/>
          </p:nvSpPr>
          <p:spPr>
            <a:xfrm>
              <a:off x="10195073" y="2957484"/>
              <a:ext cx="545241" cy="1099263"/>
            </a:xfrm>
            <a:custGeom>
              <a:rect b="b" l="l" r="r" t="t"/>
              <a:pathLst>
                <a:path extrusionOk="0" h="1099263" w="545241">
                  <a:moveTo>
                    <a:pt x="464069" y="1099263"/>
                  </a:moveTo>
                  <a:lnTo>
                    <a:pt x="81172" y="1099263"/>
                  </a:lnTo>
                  <a:cubicBezTo>
                    <a:pt x="36342" y="1099263"/>
                    <a:pt x="0" y="1062955"/>
                    <a:pt x="0" y="1018166"/>
                  </a:cubicBezTo>
                  <a:lnTo>
                    <a:pt x="0" y="81098"/>
                  </a:lnTo>
                  <a:cubicBezTo>
                    <a:pt x="0" y="36309"/>
                    <a:pt x="36342" y="0"/>
                    <a:pt x="81172" y="0"/>
                  </a:cubicBezTo>
                  <a:lnTo>
                    <a:pt x="464069" y="0"/>
                  </a:lnTo>
                  <a:cubicBezTo>
                    <a:pt x="508899" y="0"/>
                    <a:pt x="545241" y="36309"/>
                    <a:pt x="545241" y="81098"/>
                  </a:cubicBezTo>
                  <a:lnTo>
                    <a:pt x="545241" y="1018166"/>
                  </a:lnTo>
                  <a:cubicBezTo>
                    <a:pt x="545241" y="1062955"/>
                    <a:pt x="508899" y="1099263"/>
                    <a:pt x="464069" y="10992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26"/>
            <p:cNvSpPr/>
            <p:nvPr/>
          </p:nvSpPr>
          <p:spPr>
            <a:xfrm>
              <a:off x="9543346" y="2873157"/>
              <a:ext cx="1150289" cy="1154722"/>
            </a:xfrm>
            <a:custGeom>
              <a:rect b="b" l="l" r="r" t="t"/>
              <a:pathLst>
                <a:path extrusionOk="0" h="1154722" w="1150289">
                  <a:moveTo>
                    <a:pt x="1060450" y="1154723"/>
                  </a:moveTo>
                  <a:lnTo>
                    <a:pt x="89840" y="1154723"/>
                  </a:lnTo>
                  <a:cubicBezTo>
                    <a:pt x="40302" y="1154723"/>
                    <a:pt x="0" y="1114458"/>
                    <a:pt x="0" y="1064958"/>
                  </a:cubicBezTo>
                  <a:lnTo>
                    <a:pt x="0" y="89758"/>
                  </a:lnTo>
                  <a:cubicBezTo>
                    <a:pt x="0" y="40265"/>
                    <a:pt x="40302" y="0"/>
                    <a:pt x="89840" y="0"/>
                  </a:cubicBezTo>
                  <a:lnTo>
                    <a:pt x="1060450" y="0"/>
                  </a:lnTo>
                  <a:cubicBezTo>
                    <a:pt x="1109988" y="0"/>
                    <a:pt x="1150290" y="40265"/>
                    <a:pt x="1150290" y="89758"/>
                  </a:cubicBezTo>
                  <a:lnTo>
                    <a:pt x="1150290" y="1064958"/>
                  </a:lnTo>
                  <a:cubicBezTo>
                    <a:pt x="1150290" y="1114458"/>
                    <a:pt x="1109988" y="1154723"/>
                    <a:pt x="1060450" y="1154723"/>
                  </a:cubicBezTo>
                  <a:close/>
                  <a:moveTo>
                    <a:pt x="89840" y="28569"/>
                  </a:moveTo>
                  <a:cubicBezTo>
                    <a:pt x="56073" y="28569"/>
                    <a:pt x="28595" y="56021"/>
                    <a:pt x="28595" y="89758"/>
                  </a:cubicBezTo>
                  <a:lnTo>
                    <a:pt x="28595" y="1064958"/>
                  </a:lnTo>
                  <a:cubicBezTo>
                    <a:pt x="28595" y="1098702"/>
                    <a:pt x="56073" y="1126154"/>
                    <a:pt x="89840" y="1126154"/>
                  </a:cubicBezTo>
                  <a:lnTo>
                    <a:pt x="1060450" y="1126154"/>
                  </a:lnTo>
                  <a:cubicBezTo>
                    <a:pt x="1094217" y="1126154"/>
                    <a:pt x="1121695" y="1098702"/>
                    <a:pt x="1121695" y="1064958"/>
                  </a:cubicBezTo>
                  <a:lnTo>
                    <a:pt x="1121695" y="89758"/>
                  </a:lnTo>
                  <a:cubicBezTo>
                    <a:pt x="1121695" y="56021"/>
                    <a:pt x="1094217" y="28569"/>
                    <a:pt x="1060450" y="28569"/>
                  </a:cubicBezTo>
                  <a:lnTo>
                    <a:pt x="89840" y="285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26"/>
            <p:cNvSpPr/>
            <p:nvPr/>
          </p:nvSpPr>
          <p:spPr>
            <a:xfrm>
              <a:off x="9747823" y="3230416"/>
              <a:ext cx="741334" cy="523906"/>
            </a:xfrm>
            <a:custGeom>
              <a:rect b="b" l="l" r="r" t="t"/>
              <a:pathLst>
                <a:path extrusionOk="0" h="523906" w="741334">
                  <a:moveTo>
                    <a:pt x="231236" y="523907"/>
                  </a:moveTo>
                  <a:cubicBezTo>
                    <a:pt x="227578" y="523907"/>
                    <a:pt x="223920" y="522512"/>
                    <a:pt x="221128" y="519722"/>
                  </a:cubicBezTo>
                  <a:lnTo>
                    <a:pt x="4189" y="302982"/>
                  </a:lnTo>
                  <a:cubicBezTo>
                    <a:pt x="-1396" y="297403"/>
                    <a:pt x="-1396" y="288363"/>
                    <a:pt x="4189" y="282784"/>
                  </a:cubicBezTo>
                  <a:cubicBezTo>
                    <a:pt x="9774" y="277204"/>
                    <a:pt x="18821" y="277204"/>
                    <a:pt x="24406" y="282784"/>
                  </a:cubicBezTo>
                  <a:lnTo>
                    <a:pt x="231236" y="489424"/>
                  </a:lnTo>
                  <a:lnTo>
                    <a:pt x="716929" y="4185"/>
                  </a:lnTo>
                  <a:cubicBezTo>
                    <a:pt x="722513" y="-1395"/>
                    <a:pt x="731561" y="-1395"/>
                    <a:pt x="737146" y="4185"/>
                  </a:cubicBezTo>
                  <a:cubicBezTo>
                    <a:pt x="742731" y="9765"/>
                    <a:pt x="742731" y="18804"/>
                    <a:pt x="737146" y="24384"/>
                  </a:cubicBezTo>
                  <a:lnTo>
                    <a:pt x="241345" y="519722"/>
                  </a:lnTo>
                  <a:cubicBezTo>
                    <a:pt x="238553" y="522512"/>
                    <a:pt x="234895" y="523907"/>
                    <a:pt x="231236" y="5239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0" name="Google Shape;450;p26"/>
          <p:cNvGrpSpPr/>
          <p:nvPr/>
        </p:nvGrpSpPr>
        <p:grpSpPr>
          <a:xfrm>
            <a:off x="7458055" y="1967316"/>
            <a:ext cx="595860" cy="598485"/>
            <a:chOff x="14329211" y="8061331"/>
            <a:chExt cx="1191720" cy="1196969"/>
          </a:xfrm>
        </p:grpSpPr>
        <p:sp>
          <p:nvSpPr>
            <p:cNvPr id="451" name="Google Shape;451;p26"/>
            <p:cNvSpPr/>
            <p:nvPr/>
          </p:nvSpPr>
          <p:spPr>
            <a:xfrm>
              <a:off x="14329211" y="8061331"/>
              <a:ext cx="1191720" cy="1196969"/>
            </a:xfrm>
            <a:custGeom>
              <a:rect b="b" l="l" r="r" t="t"/>
              <a:pathLst>
                <a:path extrusionOk="0" h="1196969" w="1191720">
                  <a:moveTo>
                    <a:pt x="1098645" y="1196969"/>
                  </a:moveTo>
                  <a:lnTo>
                    <a:pt x="93083" y="1196969"/>
                  </a:lnTo>
                  <a:cubicBezTo>
                    <a:pt x="41753" y="1196969"/>
                    <a:pt x="0" y="1155231"/>
                    <a:pt x="0" y="1103920"/>
                  </a:cubicBezTo>
                  <a:lnTo>
                    <a:pt x="0" y="93042"/>
                  </a:lnTo>
                  <a:cubicBezTo>
                    <a:pt x="0" y="41738"/>
                    <a:pt x="41753" y="0"/>
                    <a:pt x="93083" y="0"/>
                  </a:cubicBezTo>
                  <a:lnTo>
                    <a:pt x="1098645" y="0"/>
                  </a:lnTo>
                  <a:cubicBezTo>
                    <a:pt x="1149967" y="0"/>
                    <a:pt x="1191721" y="41738"/>
                    <a:pt x="1191721" y="93042"/>
                  </a:cubicBezTo>
                  <a:lnTo>
                    <a:pt x="1191721" y="1103920"/>
                  </a:lnTo>
                  <a:cubicBezTo>
                    <a:pt x="1191721" y="1155231"/>
                    <a:pt x="1149967" y="1196969"/>
                    <a:pt x="1098645" y="1196969"/>
                  </a:cubicBezTo>
                  <a:close/>
                  <a:moveTo>
                    <a:pt x="93083" y="29614"/>
                  </a:moveTo>
                  <a:cubicBezTo>
                    <a:pt x="58092" y="29614"/>
                    <a:pt x="29625" y="58071"/>
                    <a:pt x="29625" y="93042"/>
                  </a:cubicBezTo>
                  <a:lnTo>
                    <a:pt x="29625" y="1103920"/>
                  </a:lnTo>
                  <a:cubicBezTo>
                    <a:pt x="29625" y="1138898"/>
                    <a:pt x="58092" y="1167355"/>
                    <a:pt x="93083" y="1167355"/>
                  </a:cubicBezTo>
                  <a:lnTo>
                    <a:pt x="1098645" y="1167355"/>
                  </a:lnTo>
                  <a:cubicBezTo>
                    <a:pt x="1133629" y="1167355"/>
                    <a:pt x="1162096" y="1138898"/>
                    <a:pt x="1162096" y="1103920"/>
                  </a:cubicBezTo>
                  <a:lnTo>
                    <a:pt x="1162096" y="93042"/>
                  </a:lnTo>
                  <a:cubicBezTo>
                    <a:pt x="1162096" y="58071"/>
                    <a:pt x="1133629" y="29614"/>
                    <a:pt x="1098645" y="29614"/>
                  </a:cubicBezTo>
                  <a:lnTo>
                    <a:pt x="93083" y="296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Google Shape;452;p26"/>
            <p:cNvSpPr/>
            <p:nvPr/>
          </p:nvSpPr>
          <p:spPr>
            <a:xfrm>
              <a:off x="14561713" y="8767181"/>
              <a:ext cx="173463" cy="233061"/>
            </a:xfrm>
            <a:custGeom>
              <a:rect b="b" l="l" r="r" t="t"/>
              <a:pathLst>
                <a:path extrusionOk="0" h="233061" w="173463">
                  <a:moveTo>
                    <a:pt x="0" y="0"/>
                  </a:moveTo>
                  <a:lnTo>
                    <a:pt x="173463" y="0"/>
                  </a:lnTo>
                  <a:lnTo>
                    <a:pt x="173463" y="233062"/>
                  </a:lnTo>
                  <a:lnTo>
                    <a:pt x="0" y="2330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26"/>
            <p:cNvSpPr/>
            <p:nvPr/>
          </p:nvSpPr>
          <p:spPr>
            <a:xfrm rot="10800000">
              <a:off x="15122178" y="8268818"/>
              <a:ext cx="173463" cy="731424"/>
            </a:xfrm>
            <a:custGeom>
              <a:rect b="b" l="l" r="r" t="t"/>
              <a:pathLst>
                <a:path extrusionOk="0" h="731424" w="173463">
                  <a:moveTo>
                    <a:pt x="0" y="0"/>
                  </a:moveTo>
                  <a:lnTo>
                    <a:pt x="173463" y="0"/>
                  </a:lnTo>
                  <a:lnTo>
                    <a:pt x="173463" y="731425"/>
                  </a:lnTo>
                  <a:lnTo>
                    <a:pt x="0" y="7314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26"/>
            <p:cNvSpPr/>
            <p:nvPr/>
          </p:nvSpPr>
          <p:spPr>
            <a:xfrm>
              <a:off x="14841947" y="8525608"/>
              <a:ext cx="173463" cy="474634"/>
            </a:xfrm>
            <a:custGeom>
              <a:rect b="b" l="l" r="r" t="t"/>
              <a:pathLst>
                <a:path extrusionOk="0" h="474634" w="173463">
                  <a:moveTo>
                    <a:pt x="0" y="0"/>
                  </a:moveTo>
                  <a:lnTo>
                    <a:pt x="173463" y="0"/>
                  </a:lnTo>
                  <a:lnTo>
                    <a:pt x="173463" y="474634"/>
                  </a:lnTo>
                  <a:lnTo>
                    <a:pt x="0" y="4746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26"/>
            <p:cNvSpPr/>
            <p:nvPr/>
          </p:nvSpPr>
          <p:spPr>
            <a:xfrm>
              <a:off x="14470889" y="8985436"/>
              <a:ext cx="908371" cy="29613"/>
            </a:xfrm>
            <a:custGeom>
              <a:rect b="b" l="l" r="r" t="t"/>
              <a:pathLst>
                <a:path extrusionOk="0" h="29613" w="908371">
                  <a:moveTo>
                    <a:pt x="893559" y="29614"/>
                  </a:moveTo>
                  <a:lnTo>
                    <a:pt x="14812" y="29614"/>
                  </a:lnTo>
                  <a:cubicBezTo>
                    <a:pt x="6632" y="29614"/>
                    <a:pt x="0" y="22984"/>
                    <a:pt x="0" y="14807"/>
                  </a:cubicBezTo>
                  <a:cubicBezTo>
                    <a:pt x="0" y="6630"/>
                    <a:pt x="6632" y="0"/>
                    <a:pt x="14812" y="0"/>
                  </a:cubicBezTo>
                  <a:lnTo>
                    <a:pt x="893559" y="0"/>
                  </a:lnTo>
                  <a:cubicBezTo>
                    <a:pt x="901739" y="0"/>
                    <a:pt x="908371" y="6630"/>
                    <a:pt x="908371" y="14807"/>
                  </a:cubicBezTo>
                  <a:cubicBezTo>
                    <a:pt x="908371" y="22984"/>
                    <a:pt x="901739" y="29614"/>
                    <a:pt x="893559" y="296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6" name="Google Shape;456;p26"/>
          <p:cNvSpPr txBox="1"/>
          <p:nvPr/>
        </p:nvSpPr>
        <p:spPr>
          <a:xfrm>
            <a:off x="5108100" y="1232250"/>
            <a:ext cx="105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Iteration 7</a:t>
            </a:r>
            <a:endParaRPr b="1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57" name="Google Shape;457;p26"/>
          <p:cNvSpPr txBox="1"/>
          <p:nvPr/>
        </p:nvSpPr>
        <p:spPr>
          <a:xfrm>
            <a:off x="7228125" y="1232250"/>
            <a:ext cx="105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Iteration 8</a:t>
            </a:r>
            <a:endParaRPr b="1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58" name="Google Shape;458;p26"/>
          <p:cNvSpPr txBox="1"/>
          <p:nvPr/>
        </p:nvSpPr>
        <p:spPr>
          <a:xfrm>
            <a:off x="3026125" y="1232238"/>
            <a:ext cx="105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Iteration 6</a:t>
            </a:r>
            <a:endParaRPr b="1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59" name="Google Shape;459;p26"/>
          <p:cNvSpPr txBox="1"/>
          <p:nvPr/>
        </p:nvSpPr>
        <p:spPr>
          <a:xfrm>
            <a:off x="921163" y="1232250"/>
            <a:ext cx="105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Iteration 5</a:t>
            </a:r>
            <a:endParaRPr b="1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60" name="Google Shape;460;p26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7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Calendar</a:t>
            </a:r>
            <a:endParaRPr/>
          </a:p>
        </p:txBody>
      </p:sp>
      <p:sp>
        <p:nvSpPr>
          <p:cNvPr id="466" name="Google Shape;466;p27"/>
          <p:cNvSpPr/>
          <p:nvPr/>
        </p:nvSpPr>
        <p:spPr>
          <a:xfrm>
            <a:off x="4246938" y="2248113"/>
            <a:ext cx="594300" cy="369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7" name="Google Shape;467;p27"/>
          <p:cNvGrpSpPr/>
          <p:nvPr/>
        </p:nvGrpSpPr>
        <p:grpSpPr>
          <a:xfrm>
            <a:off x="2653500" y="2285024"/>
            <a:ext cx="1755000" cy="2579501"/>
            <a:chOff x="571525" y="2118324"/>
            <a:chExt cx="1755000" cy="2579501"/>
          </a:xfrm>
        </p:grpSpPr>
        <p:sp>
          <p:nvSpPr>
            <p:cNvPr id="468" name="Google Shape;468;p27"/>
            <p:cNvSpPr txBox="1"/>
            <p:nvPr/>
          </p:nvSpPr>
          <p:spPr>
            <a:xfrm>
              <a:off x="1230636" y="21183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69" name="Google Shape;469;p27"/>
            <p:cNvSpPr txBox="1"/>
            <p:nvPr/>
          </p:nvSpPr>
          <p:spPr>
            <a:xfrm>
              <a:off x="594500" y="2660925"/>
              <a:ext cx="1709100" cy="136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accent3"/>
                  </a:solidFill>
                  <a:latin typeface="Roboto"/>
                  <a:ea typeface="Roboto"/>
                  <a:cs typeface="Roboto"/>
                  <a:sym typeface="Roboto"/>
                </a:rPr>
                <a:t>Revise Report and User Testing </a:t>
              </a:r>
              <a:r>
                <a:rPr b="1" lang="en" sz="1600">
                  <a:solidFill>
                    <a:schemeClr val="accent3"/>
                  </a:solidFill>
                  <a:latin typeface="Roboto"/>
                  <a:ea typeface="Roboto"/>
                  <a:cs typeface="Roboto"/>
                  <a:sym typeface="Roboto"/>
                </a:rPr>
                <a:t>improvements</a:t>
              </a:r>
              <a:endParaRPr b="1" sz="16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70" name="Google Shape;470;p27"/>
            <p:cNvSpPr txBox="1"/>
            <p:nvPr/>
          </p:nvSpPr>
          <p:spPr>
            <a:xfrm>
              <a:off x="571525" y="3392525"/>
              <a:ext cx="1755000" cy="130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30 - 06 Jun</a:t>
              </a:r>
              <a:endPara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71" name="Google Shape;471;p27"/>
          <p:cNvGrpSpPr/>
          <p:nvPr/>
        </p:nvGrpSpPr>
        <p:grpSpPr>
          <a:xfrm>
            <a:off x="4781400" y="2285024"/>
            <a:ext cx="1709100" cy="2463398"/>
            <a:chOff x="2699425" y="2118324"/>
            <a:chExt cx="1709100" cy="2463398"/>
          </a:xfrm>
        </p:grpSpPr>
        <p:sp>
          <p:nvSpPr>
            <p:cNvPr id="472" name="Google Shape;472;p27"/>
            <p:cNvSpPr txBox="1"/>
            <p:nvPr/>
          </p:nvSpPr>
          <p:spPr>
            <a:xfrm>
              <a:off x="2699425" y="2660925"/>
              <a:ext cx="1709100" cy="53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accent3"/>
                  </a:solidFill>
                  <a:latin typeface="Roboto"/>
                  <a:ea typeface="Roboto"/>
                  <a:cs typeface="Roboto"/>
                  <a:sym typeface="Roboto"/>
                </a:rPr>
                <a:t>Presentation</a:t>
              </a:r>
              <a:endParaRPr b="1" sz="16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73" name="Google Shape;473;p27"/>
            <p:cNvSpPr txBox="1"/>
            <p:nvPr/>
          </p:nvSpPr>
          <p:spPr>
            <a:xfrm>
              <a:off x="2699425" y="3117723"/>
              <a:ext cx="1709100" cy="146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74" name="Google Shape;474;p27"/>
            <p:cNvSpPr txBox="1"/>
            <p:nvPr/>
          </p:nvSpPr>
          <p:spPr>
            <a:xfrm>
              <a:off x="3335573" y="21183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75" name="Google Shape;475;p27"/>
          <p:cNvSpPr txBox="1"/>
          <p:nvPr/>
        </p:nvSpPr>
        <p:spPr>
          <a:xfrm>
            <a:off x="7499536" y="2118324"/>
            <a:ext cx="4368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 sz="800">
              <a:solidFill>
                <a:srgbClr val="8585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76" name="Google Shape;476;p27"/>
          <p:cNvGrpSpPr/>
          <p:nvPr/>
        </p:nvGrpSpPr>
        <p:grpSpPr>
          <a:xfrm>
            <a:off x="5298114" y="1988236"/>
            <a:ext cx="675667" cy="581166"/>
            <a:chOff x="12806179" y="4566197"/>
            <a:chExt cx="1351334" cy="1162331"/>
          </a:xfrm>
        </p:grpSpPr>
        <p:sp>
          <p:nvSpPr>
            <p:cNvPr id="477" name="Google Shape;477;p27"/>
            <p:cNvSpPr/>
            <p:nvPr/>
          </p:nvSpPr>
          <p:spPr>
            <a:xfrm>
              <a:off x="13324880" y="4762101"/>
              <a:ext cx="352890" cy="535510"/>
            </a:xfrm>
            <a:custGeom>
              <a:rect b="b" l="l" r="r" t="t"/>
              <a:pathLst>
                <a:path extrusionOk="0" h="535510" w="352890">
                  <a:moveTo>
                    <a:pt x="0" y="365129"/>
                  </a:moveTo>
                  <a:lnTo>
                    <a:pt x="0" y="493444"/>
                  </a:lnTo>
                  <a:cubicBezTo>
                    <a:pt x="0" y="529110"/>
                    <a:pt x="41658" y="548533"/>
                    <a:pt x="68978" y="525605"/>
                  </a:cubicBezTo>
                  <a:lnTo>
                    <a:pt x="337896" y="299917"/>
                  </a:lnTo>
                  <a:cubicBezTo>
                    <a:pt x="357889" y="283137"/>
                    <a:pt x="357889" y="252374"/>
                    <a:pt x="337896" y="235594"/>
                  </a:cubicBezTo>
                  <a:lnTo>
                    <a:pt x="68978" y="9906"/>
                  </a:lnTo>
                  <a:cubicBezTo>
                    <a:pt x="41658" y="-13022"/>
                    <a:pt x="0" y="6401"/>
                    <a:pt x="0" y="42067"/>
                  </a:cubicBezTo>
                  <a:lnTo>
                    <a:pt x="0" y="3651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27"/>
            <p:cNvSpPr/>
            <p:nvPr/>
          </p:nvSpPr>
          <p:spPr>
            <a:xfrm>
              <a:off x="12806179" y="4566197"/>
              <a:ext cx="1351334" cy="927320"/>
            </a:xfrm>
            <a:custGeom>
              <a:rect b="b" l="l" r="r" t="t"/>
              <a:pathLst>
                <a:path extrusionOk="0" h="927320" w="1351334">
                  <a:moveTo>
                    <a:pt x="1240140" y="927321"/>
                  </a:moveTo>
                  <a:lnTo>
                    <a:pt x="111203" y="927321"/>
                  </a:lnTo>
                  <a:cubicBezTo>
                    <a:pt x="49881" y="927321"/>
                    <a:pt x="0" y="877440"/>
                    <a:pt x="0" y="816118"/>
                  </a:cubicBezTo>
                  <a:lnTo>
                    <a:pt x="0" y="111203"/>
                  </a:lnTo>
                  <a:cubicBezTo>
                    <a:pt x="0" y="49881"/>
                    <a:pt x="49881" y="0"/>
                    <a:pt x="111203" y="0"/>
                  </a:cubicBezTo>
                  <a:lnTo>
                    <a:pt x="1240140" y="0"/>
                  </a:lnTo>
                  <a:cubicBezTo>
                    <a:pt x="1301453" y="0"/>
                    <a:pt x="1351334" y="49881"/>
                    <a:pt x="1351334" y="111203"/>
                  </a:cubicBezTo>
                  <a:lnTo>
                    <a:pt x="1351334" y="816118"/>
                  </a:lnTo>
                  <a:cubicBezTo>
                    <a:pt x="1351334" y="877440"/>
                    <a:pt x="1301453" y="927321"/>
                    <a:pt x="1240140" y="927321"/>
                  </a:cubicBezTo>
                  <a:close/>
                  <a:moveTo>
                    <a:pt x="111203" y="36155"/>
                  </a:moveTo>
                  <a:cubicBezTo>
                    <a:pt x="69822" y="36155"/>
                    <a:pt x="36155" y="69822"/>
                    <a:pt x="36155" y="111203"/>
                  </a:cubicBezTo>
                  <a:lnTo>
                    <a:pt x="36155" y="816118"/>
                  </a:lnTo>
                  <a:cubicBezTo>
                    <a:pt x="36155" y="857499"/>
                    <a:pt x="69822" y="891166"/>
                    <a:pt x="111203" y="891166"/>
                  </a:cubicBezTo>
                  <a:lnTo>
                    <a:pt x="1240140" y="891166"/>
                  </a:lnTo>
                  <a:cubicBezTo>
                    <a:pt x="1281512" y="891166"/>
                    <a:pt x="1315179" y="857499"/>
                    <a:pt x="1315179" y="816118"/>
                  </a:cubicBezTo>
                  <a:lnTo>
                    <a:pt x="1315179" y="111203"/>
                  </a:lnTo>
                  <a:cubicBezTo>
                    <a:pt x="1315179" y="69822"/>
                    <a:pt x="1281512" y="36155"/>
                    <a:pt x="1240140" y="36155"/>
                  </a:cubicBezTo>
                  <a:lnTo>
                    <a:pt x="111203" y="361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27"/>
            <p:cNvSpPr/>
            <p:nvPr/>
          </p:nvSpPr>
          <p:spPr>
            <a:xfrm>
              <a:off x="12806179" y="5627635"/>
              <a:ext cx="776872" cy="36155"/>
            </a:xfrm>
            <a:custGeom>
              <a:rect b="b" l="l" r="r" t="t"/>
              <a:pathLst>
                <a:path extrusionOk="0" h="36155" w="776872">
                  <a:moveTo>
                    <a:pt x="758795" y="36155"/>
                  </a:moveTo>
                  <a:lnTo>
                    <a:pt x="18078" y="36155"/>
                  </a:lnTo>
                  <a:cubicBezTo>
                    <a:pt x="8094" y="36155"/>
                    <a:pt x="0" y="28061"/>
                    <a:pt x="0" y="18078"/>
                  </a:cubicBezTo>
                  <a:cubicBezTo>
                    <a:pt x="0" y="8094"/>
                    <a:pt x="8094" y="0"/>
                    <a:pt x="18078" y="0"/>
                  </a:cubicBezTo>
                  <a:lnTo>
                    <a:pt x="758795" y="0"/>
                  </a:lnTo>
                  <a:cubicBezTo>
                    <a:pt x="768779" y="0"/>
                    <a:pt x="776873" y="8094"/>
                    <a:pt x="776873" y="18078"/>
                  </a:cubicBezTo>
                  <a:cubicBezTo>
                    <a:pt x="776873" y="28061"/>
                    <a:pt x="768779" y="36155"/>
                    <a:pt x="758795" y="36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27"/>
            <p:cNvSpPr/>
            <p:nvPr/>
          </p:nvSpPr>
          <p:spPr>
            <a:xfrm>
              <a:off x="13546895" y="5562907"/>
              <a:ext cx="165612" cy="165621"/>
            </a:xfrm>
            <a:custGeom>
              <a:rect b="b" l="l" r="r" t="t"/>
              <a:pathLst>
                <a:path extrusionOk="0" h="165621" w="165612">
                  <a:moveTo>
                    <a:pt x="82806" y="165621"/>
                  </a:moveTo>
                  <a:cubicBezTo>
                    <a:pt x="37144" y="165621"/>
                    <a:pt x="0" y="128468"/>
                    <a:pt x="0" y="82806"/>
                  </a:cubicBezTo>
                  <a:cubicBezTo>
                    <a:pt x="0" y="37144"/>
                    <a:pt x="37144" y="0"/>
                    <a:pt x="82806" y="0"/>
                  </a:cubicBezTo>
                  <a:cubicBezTo>
                    <a:pt x="128468" y="0"/>
                    <a:pt x="165612" y="37144"/>
                    <a:pt x="165612" y="82806"/>
                  </a:cubicBezTo>
                  <a:cubicBezTo>
                    <a:pt x="165612" y="128468"/>
                    <a:pt x="128468" y="165621"/>
                    <a:pt x="82806" y="165621"/>
                  </a:cubicBezTo>
                  <a:close/>
                  <a:moveTo>
                    <a:pt x="82806" y="36155"/>
                  </a:moveTo>
                  <a:cubicBezTo>
                    <a:pt x="57084" y="36155"/>
                    <a:pt x="36155" y="57084"/>
                    <a:pt x="36155" y="82806"/>
                  </a:cubicBezTo>
                  <a:cubicBezTo>
                    <a:pt x="36155" y="108537"/>
                    <a:pt x="57084" y="129466"/>
                    <a:pt x="82806" y="129466"/>
                  </a:cubicBezTo>
                  <a:cubicBezTo>
                    <a:pt x="108528" y="129466"/>
                    <a:pt x="129457" y="108537"/>
                    <a:pt x="129457" y="82806"/>
                  </a:cubicBezTo>
                  <a:cubicBezTo>
                    <a:pt x="129457" y="57084"/>
                    <a:pt x="108528" y="36155"/>
                    <a:pt x="82806" y="36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27"/>
            <p:cNvSpPr/>
            <p:nvPr/>
          </p:nvSpPr>
          <p:spPr>
            <a:xfrm>
              <a:off x="13676353" y="5627635"/>
              <a:ext cx="481159" cy="36155"/>
            </a:xfrm>
            <a:custGeom>
              <a:rect b="b" l="l" r="r" t="t"/>
              <a:pathLst>
                <a:path extrusionOk="0" h="36155" w="481159">
                  <a:moveTo>
                    <a:pt x="463082" y="36155"/>
                  </a:moveTo>
                  <a:lnTo>
                    <a:pt x="18078" y="36155"/>
                  </a:lnTo>
                  <a:cubicBezTo>
                    <a:pt x="8094" y="36155"/>
                    <a:pt x="0" y="28061"/>
                    <a:pt x="0" y="18078"/>
                  </a:cubicBezTo>
                  <a:cubicBezTo>
                    <a:pt x="0" y="8094"/>
                    <a:pt x="8094" y="0"/>
                    <a:pt x="18078" y="0"/>
                  </a:cubicBezTo>
                  <a:lnTo>
                    <a:pt x="463082" y="0"/>
                  </a:lnTo>
                  <a:cubicBezTo>
                    <a:pt x="473065" y="0"/>
                    <a:pt x="481160" y="8094"/>
                    <a:pt x="481160" y="18078"/>
                  </a:cubicBezTo>
                  <a:cubicBezTo>
                    <a:pt x="481160" y="28061"/>
                    <a:pt x="473065" y="36155"/>
                    <a:pt x="463082" y="36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2" name="Google Shape;482;p27"/>
          <p:cNvGrpSpPr/>
          <p:nvPr/>
        </p:nvGrpSpPr>
        <p:grpSpPr>
          <a:xfrm>
            <a:off x="3255141" y="1979578"/>
            <a:ext cx="598485" cy="598485"/>
            <a:chOff x="16062331" y="8061331"/>
            <a:chExt cx="1196969" cy="1196969"/>
          </a:xfrm>
        </p:grpSpPr>
        <p:sp>
          <p:nvSpPr>
            <p:cNvPr id="483" name="Google Shape;483;p27"/>
            <p:cNvSpPr/>
            <p:nvPr/>
          </p:nvSpPr>
          <p:spPr>
            <a:xfrm>
              <a:off x="16295102" y="8294109"/>
              <a:ext cx="731418" cy="731418"/>
            </a:xfrm>
            <a:custGeom>
              <a:rect b="b" l="l" r="r" t="t"/>
              <a:pathLst>
                <a:path extrusionOk="0" h="731418" w="731418">
                  <a:moveTo>
                    <a:pt x="365709" y="731419"/>
                  </a:moveTo>
                  <a:cubicBezTo>
                    <a:pt x="164054" y="731419"/>
                    <a:pt x="0" y="567365"/>
                    <a:pt x="0" y="365709"/>
                  </a:cubicBezTo>
                  <a:cubicBezTo>
                    <a:pt x="0" y="164054"/>
                    <a:pt x="164054" y="0"/>
                    <a:pt x="365709" y="0"/>
                  </a:cubicBezTo>
                  <a:cubicBezTo>
                    <a:pt x="567365" y="0"/>
                    <a:pt x="731419" y="164054"/>
                    <a:pt x="731419" y="365709"/>
                  </a:cubicBezTo>
                  <a:cubicBezTo>
                    <a:pt x="731419" y="567365"/>
                    <a:pt x="567365" y="731419"/>
                    <a:pt x="365709" y="731419"/>
                  </a:cubicBezTo>
                  <a:close/>
                  <a:moveTo>
                    <a:pt x="365709" y="28166"/>
                  </a:moveTo>
                  <a:cubicBezTo>
                    <a:pt x="179588" y="28166"/>
                    <a:pt x="28166" y="179588"/>
                    <a:pt x="28166" y="365709"/>
                  </a:cubicBezTo>
                  <a:cubicBezTo>
                    <a:pt x="28166" y="551831"/>
                    <a:pt x="179588" y="703252"/>
                    <a:pt x="365709" y="703252"/>
                  </a:cubicBezTo>
                  <a:cubicBezTo>
                    <a:pt x="551831" y="703252"/>
                    <a:pt x="703252" y="551831"/>
                    <a:pt x="703252" y="365709"/>
                  </a:cubicBezTo>
                  <a:cubicBezTo>
                    <a:pt x="703252" y="179588"/>
                    <a:pt x="551831" y="28166"/>
                    <a:pt x="365709" y="281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27"/>
            <p:cNvSpPr/>
            <p:nvPr/>
          </p:nvSpPr>
          <p:spPr>
            <a:xfrm>
              <a:off x="16444772" y="8443774"/>
              <a:ext cx="432081" cy="432081"/>
            </a:xfrm>
            <a:custGeom>
              <a:rect b="b" l="l" r="r" t="t"/>
              <a:pathLst>
                <a:path extrusionOk="0" h="432081" w="432081">
                  <a:moveTo>
                    <a:pt x="432082" y="216041"/>
                  </a:moveTo>
                  <a:cubicBezTo>
                    <a:pt x="432082" y="335357"/>
                    <a:pt x="335357" y="432082"/>
                    <a:pt x="216041" y="432082"/>
                  </a:cubicBezTo>
                  <a:cubicBezTo>
                    <a:pt x="96725" y="432082"/>
                    <a:pt x="0" y="335357"/>
                    <a:pt x="0" y="216041"/>
                  </a:cubicBezTo>
                  <a:cubicBezTo>
                    <a:pt x="0" y="96725"/>
                    <a:pt x="96725" y="0"/>
                    <a:pt x="216041" y="0"/>
                  </a:cubicBezTo>
                  <a:cubicBezTo>
                    <a:pt x="335357" y="0"/>
                    <a:pt x="432082" y="96725"/>
                    <a:pt x="432082" y="2160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27"/>
            <p:cNvSpPr/>
            <p:nvPr/>
          </p:nvSpPr>
          <p:spPr>
            <a:xfrm>
              <a:off x="16062331" y="8061331"/>
              <a:ext cx="1196969" cy="1196969"/>
            </a:xfrm>
            <a:custGeom>
              <a:rect b="b" l="l" r="r" t="t"/>
              <a:pathLst>
                <a:path extrusionOk="0" h="1196969" w="1196969">
                  <a:moveTo>
                    <a:pt x="660226" y="1196969"/>
                  </a:moveTo>
                  <a:lnTo>
                    <a:pt x="536736" y="1196969"/>
                  </a:lnTo>
                  <a:cubicBezTo>
                    <a:pt x="529798" y="1196969"/>
                    <a:pt x="523898" y="1191915"/>
                    <a:pt x="522825" y="1185066"/>
                  </a:cubicBezTo>
                  <a:lnTo>
                    <a:pt x="503612" y="1062271"/>
                  </a:lnTo>
                  <a:cubicBezTo>
                    <a:pt x="444054" y="1050175"/>
                    <a:pt x="388306" y="1027084"/>
                    <a:pt x="337619" y="993519"/>
                  </a:cubicBezTo>
                  <a:lnTo>
                    <a:pt x="237207" y="1066761"/>
                  </a:lnTo>
                  <a:cubicBezTo>
                    <a:pt x="231596" y="1070853"/>
                    <a:pt x="223860" y="1070248"/>
                    <a:pt x="218950" y="1065338"/>
                  </a:cubicBezTo>
                  <a:lnTo>
                    <a:pt x="131631" y="978019"/>
                  </a:lnTo>
                  <a:cubicBezTo>
                    <a:pt x="126721" y="973116"/>
                    <a:pt x="126123" y="965366"/>
                    <a:pt x="130208" y="959762"/>
                  </a:cubicBezTo>
                  <a:lnTo>
                    <a:pt x="203450" y="859350"/>
                  </a:lnTo>
                  <a:cubicBezTo>
                    <a:pt x="169885" y="808663"/>
                    <a:pt x="146794" y="752915"/>
                    <a:pt x="134698" y="693357"/>
                  </a:cubicBezTo>
                  <a:lnTo>
                    <a:pt x="11903" y="674144"/>
                  </a:lnTo>
                  <a:cubicBezTo>
                    <a:pt x="5054" y="673071"/>
                    <a:pt x="0" y="667171"/>
                    <a:pt x="0" y="660233"/>
                  </a:cubicBezTo>
                  <a:lnTo>
                    <a:pt x="0" y="536736"/>
                  </a:lnTo>
                  <a:cubicBezTo>
                    <a:pt x="0" y="529798"/>
                    <a:pt x="5054" y="523898"/>
                    <a:pt x="11903" y="522825"/>
                  </a:cubicBezTo>
                  <a:lnTo>
                    <a:pt x="134698" y="503612"/>
                  </a:lnTo>
                  <a:cubicBezTo>
                    <a:pt x="146794" y="444054"/>
                    <a:pt x="169879" y="388306"/>
                    <a:pt x="203450" y="337619"/>
                  </a:cubicBezTo>
                  <a:lnTo>
                    <a:pt x="130208" y="237214"/>
                  </a:lnTo>
                  <a:cubicBezTo>
                    <a:pt x="126123" y="231610"/>
                    <a:pt x="126721" y="223860"/>
                    <a:pt x="131631" y="218957"/>
                  </a:cubicBezTo>
                  <a:lnTo>
                    <a:pt x="218950" y="131631"/>
                  </a:lnTo>
                  <a:cubicBezTo>
                    <a:pt x="223846" y="126721"/>
                    <a:pt x="231596" y="126116"/>
                    <a:pt x="237207" y="130208"/>
                  </a:cubicBezTo>
                  <a:lnTo>
                    <a:pt x="337619" y="203450"/>
                  </a:lnTo>
                  <a:cubicBezTo>
                    <a:pt x="388306" y="169885"/>
                    <a:pt x="444054" y="146794"/>
                    <a:pt x="503605" y="134698"/>
                  </a:cubicBezTo>
                  <a:lnTo>
                    <a:pt x="522825" y="11903"/>
                  </a:lnTo>
                  <a:cubicBezTo>
                    <a:pt x="523898" y="5054"/>
                    <a:pt x="529798" y="0"/>
                    <a:pt x="536736" y="0"/>
                  </a:cubicBezTo>
                  <a:lnTo>
                    <a:pt x="660226" y="0"/>
                  </a:lnTo>
                  <a:cubicBezTo>
                    <a:pt x="667164" y="0"/>
                    <a:pt x="673064" y="5054"/>
                    <a:pt x="674137" y="11903"/>
                  </a:cubicBezTo>
                  <a:lnTo>
                    <a:pt x="693357" y="134698"/>
                  </a:lnTo>
                  <a:cubicBezTo>
                    <a:pt x="752915" y="146794"/>
                    <a:pt x="808663" y="169885"/>
                    <a:pt x="859344" y="203450"/>
                  </a:cubicBezTo>
                  <a:lnTo>
                    <a:pt x="959755" y="130208"/>
                  </a:lnTo>
                  <a:cubicBezTo>
                    <a:pt x="965366" y="126116"/>
                    <a:pt x="973109" y="126721"/>
                    <a:pt x="978012" y="131631"/>
                  </a:cubicBezTo>
                  <a:lnTo>
                    <a:pt x="1065338" y="218957"/>
                  </a:lnTo>
                  <a:cubicBezTo>
                    <a:pt x="1070248" y="223860"/>
                    <a:pt x="1070846" y="231610"/>
                    <a:pt x="1066761" y="237214"/>
                  </a:cubicBezTo>
                  <a:lnTo>
                    <a:pt x="993519" y="337619"/>
                  </a:lnTo>
                  <a:cubicBezTo>
                    <a:pt x="1027090" y="388320"/>
                    <a:pt x="1050182" y="444075"/>
                    <a:pt x="1062264" y="503612"/>
                  </a:cubicBezTo>
                  <a:lnTo>
                    <a:pt x="1185066" y="522825"/>
                  </a:lnTo>
                  <a:cubicBezTo>
                    <a:pt x="1191915" y="523898"/>
                    <a:pt x="1196969" y="529798"/>
                    <a:pt x="1196969" y="536736"/>
                  </a:cubicBezTo>
                  <a:lnTo>
                    <a:pt x="1196969" y="660233"/>
                  </a:lnTo>
                  <a:cubicBezTo>
                    <a:pt x="1196969" y="667171"/>
                    <a:pt x="1191915" y="673071"/>
                    <a:pt x="1185066" y="674144"/>
                  </a:cubicBezTo>
                  <a:lnTo>
                    <a:pt x="1062264" y="693357"/>
                  </a:lnTo>
                  <a:cubicBezTo>
                    <a:pt x="1050182" y="752894"/>
                    <a:pt x="1027090" y="808649"/>
                    <a:pt x="993519" y="859350"/>
                  </a:cubicBezTo>
                  <a:lnTo>
                    <a:pt x="1066761" y="959762"/>
                  </a:lnTo>
                  <a:cubicBezTo>
                    <a:pt x="1070846" y="965366"/>
                    <a:pt x="1070248" y="973116"/>
                    <a:pt x="1065338" y="978019"/>
                  </a:cubicBezTo>
                  <a:lnTo>
                    <a:pt x="978012" y="1065338"/>
                  </a:lnTo>
                  <a:cubicBezTo>
                    <a:pt x="973109" y="1070248"/>
                    <a:pt x="965366" y="1070853"/>
                    <a:pt x="959755" y="1066761"/>
                  </a:cubicBezTo>
                  <a:lnTo>
                    <a:pt x="859344" y="993519"/>
                  </a:lnTo>
                  <a:cubicBezTo>
                    <a:pt x="808663" y="1027084"/>
                    <a:pt x="752915" y="1050175"/>
                    <a:pt x="693357" y="1062271"/>
                  </a:cubicBezTo>
                  <a:lnTo>
                    <a:pt x="674137" y="1185066"/>
                  </a:lnTo>
                  <a:cubicBezTo>
                    <a:pt x="673064" y="1191915"/>
                    <a:pt x="667164" y="1196969"/>
                    <a:pt x="660226" y="1196969"/>
                  </a:cubicBezTo>
                  <a:close/>
                  <a:moveTo>
                    <a:pt x="548791" y="1168803"/>
                  </a:moveTo>
                  <a:lnTo>
                    <a:pt x="648178" y="1168803"/>
                  </a:lnTo>
                  <a:lnTo>
                    <a:pt x="667061" y="1048133"/>
                  </a:lnTo>
                  <a:cubicBezTo>
                    <a:pt x="667983" y="1042212"/>
                    <a:pt x="672562" y="1037529"/>
                    <a:pt x="678455" y="1036456"/>
                  </a:cubicBezTo>
                  <a:cubicBezTo>
                    <a:pt x="741053" y="1025096"/>
                    <a:pt x="799318" y="1000966"/>
                    <a:pt x="851628" y="964727"/>
                  </a:cubicBezTo>
                  <a:cubicBezTo>
                    <a:pt x="856559" y="961316"/>
                    <a:pt x="863105" y="961392"/>
                    <a:pt x="867946" y="964926"/>
                  </a:cubicBezTo>
                  <a:lnTo>
                    <a:pt x="966618" y="1036903"/>
                  </a:lnTo>
                  <a:lnTo>
                    <a:pt x="1036903" y="966625"/>
                  </a:lnTo>
                  <a:lnTo>
                    <a:pt x="964926" y="867953"/>
                  </a:lnTo>
                  <a:cubicBezTo>
                    <a:pt x="961399" y="863112"/>
                    <a:pt x="961316" y="856565"/>
                    <a:pt x="964727" y="851635"/>
                  </a:cubicBezTo>
                  <a:cubicBezTo>
                    <a:pt x="1000973" y="799297"/>
                    <a:pt x="1025103" y="741032"/>
                    <a:pt x="1036449" y="678462"/>
                  </a:cubicBezTo>
                  <a:cubicBezTo>
                    <a:pt x="1037515" y="672562"/>
                    <a:pt x="1042205" y="667983"/>
                    <a:pt x="1048126" y="667061"/>
                  </a:cubicBezTo>
                  <a:lnTo>
                    <a:pt x="1168803" y="648178"/>
                  </a:lnTo>
                  <a:lnTo>
                    <a:pt x="1168803" y="548791"/>
                  </a:lnTo>
                  <a:lnTo>
                    <a:pt x="1048126" y="529908"/>
                  </a:lnTo>
                  <a:cubicBezTo>
                    <a:pt x="1042205" y="528987"/>
                    <a:pt x="1037515" y="524407"/>
                    <a:pt x="1036449" y="518507"/>
                  </a:cubicBezTo>
                  <a:cubicBezTo>
                    <a:pt x="1025103" y="455937"/>
                    <a:pt x="1000973" y="397672"/>
                    <a:pt x="964727" y="345334"/>
                  </a:cubicBezTo>
                  <a:cubicBezTo>
                    <a:pt x="961316" y="340404"/>
                    <a:pt x="961399" y="333857"/>
                    <a:pt x="964926" y="329016"/>
                  </a:cubicBezTo>
                  <a:lnTo>
                    <a:pt x="1036903" y="230351"/>
                  </a:lnTo>
                  <a:lnTo>
                    <a:pt x="966618" y="160066"/>
                  </a:lnTo>
                  <a:lnTo>
                    <a:pt x="867946" y="232043"/>
                  </a:lnTo>
                  <a:cubicBezTo>
                    <a:pt x="863105" y="235570"/>
                    <a:pt x="856559" y="235653"/>
                    <a:pt x="851628" y="232242"/>
                  </a:cubicBezTo>
                  <a:cubicBezTo>
                    <a:pt x="799318" y="196003"/>
                    <a:pt x="741053" y="171873"/>
                    <a:pt x="678455" y="160513"/>
                  </a:cubicBezTo>
                  <a:cubicBezTo>
                    <a:pt x="672562" y="159440"/>
                    <a:pt x="667983" y="154757"/>
                    <a:pt x="667061" y="148836"/>
                  </a:cubicBezTo>
                  <a:lnTo>
                    <a:pt x="648178" y="28166"/>
                  </a:lnTo>
                  <a:lnTo>
                    <a:pt x="548784" y="28166"/>
                  </a:lnTo>
                  <a:lnTo>
                    <a:pt x="529901" y="148836"/>
                  </a:lnTo>
                  <a:cubicBezTo>
                    <a:pt x="528980" y="154757"/>
                    <a:pt x="524400" y="159440"/>
                    <a:pt x="518507" y="160513"/>
                  </a:cubicBezTo>
                  <a:cubicBezTo>
                    <a:pt x="455916" y="171873"/>
                    <a:pt x="397651" y="196003"/>
                    <a:pt x="345334" y="232242"/>
                  </a:cubicBezTo>
                  <a:cubicBezTo>
                    <a:pt x="340411" y="235653"/>
                    <a:pt x="333857" y="235570"/>
                    <a:pt x="329016" y="232043"/>
                  </a:cubicBezTo>
                  <a:lnTo>
                    <a:pt x="230344" y="160066"/>
                  </a:lnTo>
                  <a:lnTo>
                    <a:pt x="160066" y="230351"/>
                  </a:lnTo>
                  <a:lnTo>
                    <a:pt x="232043" y="329016"/>
                  </a:lnTo>
                  <a:cubicBezTo>
                    <a:pt x="235570" y="333857"/>
                    <a:pt x="235653" y="340404"/>
                    <a:pt x="232242" y="345334"/>
                  </a:cubicBezTo>
                  <a:cubicBezTo>
                    <a:pt x="196003" y="397658"/>
                    <a:pt x="171873" y="455923"/>
                    <a:pt x="160513" y="518514"/>
                  </a:cubicBezTo>
                  <a:cubicBezTo>
                    <a:pt x="159440" y="524407"/>
                    <a:pt x="154757" y="528987"/>
                    <a:pt x="148836" y="529908"/>
                  </a:cubicBezTo>
                  <a:lnTo>
                    <a:pt x="28166" y="548791"/>
                  </a:lnTo>
                  <a:lnTo>
                    <a:pt x="28166" y="648178"/>
                  </a:lnTo>
                  <a:lnTo>
                    <a:pt x="148836" y="667061"/>
                  </a:lnTo>
                  <a:cubicBezTo>
                    <a:pt x="154757" y="667983"/>
                    <a:pt x="159440" y="672562"/>
                    <a:pt x="160513" y="678455"/>
                  </a:cubicBezTo>
                  <a:cubicBezTo>
                    <a:pt x="171873" y="741046"/>
                    <a:pt x="196003" y="799311"/>
                    <a:pt x="232242" y="851635"/>
                  </a:cubicBezTo>
                  <a:cubicBezTo>
                    <a:pt x="235653" y="856559"/>
                    <a:pt x="235570" y="863112"/>
                    <a:pt x="232043" y="867953"/>
                  </a:cubicBezTo>
                  <a:lnTo>
                    <a:pt x="160066" y="966625"/>
                  </a:lnTo>
                  <a:lnTo>
                    <a:pt x="230344" y="1036903"/>
                  </a:lnTo>
                  <a:lnTo>
                    <a:pt x="329016" y="964926"/>
                  </a:lnTo>
                  <a:cubicBezTo>
                    <a:pt x="333857" y="961392"/>
                    <a:pt x="340411" y="961316"/>
                    <a:pt x="345334" y="964727"/>
                  </a:cubicBezTo>
                  <a:cubicBezTo>
                    <a:pt x="397658" y="1000966"/>
                    <a:pt x="455923" y="1025096"/>
                    <a:pt x="518514" y="1036456"/>
                  </a:cubicBezTo>
                  <a:cubicBezTo>
                    <a:pt x="524407" y="1037529"/>
                    <a:pt x="528987" y="1042212"/>
                    <a:pt x="529908" y="1048133"/>
                  </a:cubicBezTo>
                  <a:lnTo>
                    <a:pt x="548791" y="1168803"/>
                  </a:lnTo>
                  <a:close/>
                  <a:moveTo>
                    <a:pt x="1182886" y="660233"/>
                  </a:moveTo>
                  <a:lnTo>
                    <a:pt x="1183023" y="660233"/>
                  </a:lnTo>
                  <a:lnTo>
                    <a:pt x="1182886" y="660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86" name="Google Shape;486;p27"/>
          <p:cNvSpPr txBox="1"/>
          <p:nvPr/>
        </p:nvSpPr>
        <p:spPr>
          <a:xfrm>
            <a:off x="5046625" y="1232250"/>
            <a:ext cx="123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Iteration 10</a:t>
            </a:r>
            <a:endParaRPr b="1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87" name="Google Shape;487;p27"/>
          <p:cNvSpPr txBox="1"/>
          <p:nvPr/>
        </p:nvSpPr>
        <p:spPr>
          <a:xfrm>
            <a:off x="3003138" y="1232250"/>
            <a:ext cx="105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Iteration 9</a:t>
            </a:r>
            <a:endParaRPr b="1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88" name="Google Shape;488;p27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28"/>
          <p:cNvSpPr/>
          <p:nvPr/>
        </p:nvSpPr>
        <p:spPr>
          <a:xfrm>
            <a:off x="579325" y="2880700"/>
            <a:ext cx="76200" cy="84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28"/>
          <p:cNvSpPr/>
          <p:nvPr/>
        </p:nvSpPr>
        <p:spPr>
          <a:xfrm>
            <a:off x="2825609" y="2880700"/>
            <a:ext cx="76200" cy="84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28"/>
          <p:cNvSpPr/>
          <p:nvPr/>
        </p:nvSpPr>
        <p:spPr>
          <a:xfrm>
            <a:off x="4928561" y="2880700"/>
            <a:ext cx="76200" cy="84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28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Communication</a:t>
            </a:r>
            <a:endParaRPr/>
          </a:p>
        </p:txBody>
      </p:sp>
      <p:sp>
        <p:nvSpPr>
          <p:cNvPr id="497" name="Google Shape;497;p28"/>
          <p:cNvSpPr txBox="1"/>
          <p:nvPr>
            <p:ph idx="1" type="body"/>
          </p:nvPr>
        </p:nvSpPr>
        <p:spPr>
          <a:xfrm>
            <a:off x="581460" y="3098447"/>
            <a:ext cx="2000400" cy="93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Barlow Medium"/>
                <a:ea typeface="Barlow Medium"/>
                <a:cs typeface="Barlow Medium"/>
                <a:sym typeface="Barlow Medium"/>
              </a:rPr>
              <a:t>Project Website</a:t>
            </a:r>
            <a:br>
              <a:rPr lang="en" sz="1500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b="1" lang="en" sz="1200">
                <a:latin typeface="Barlow"/>
                <a:ea typeface="Barlow"/>
                <a:cs typeface="Barlow"/>
                <a:sym typeface="Barlow"/>
              </a:rPr>
              <a:t>External Documentation</a:t>
            </a:r>
            <a:endParaRPr b="1" sz="12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Barlow"/>
                <a:ea typeface="Barlow"/>
                <a:cs typeface="Barlow"/>
                <a:sym typeface="Barlow"/>
              </a:rPr>
              <a:t>Project Calendar </a:t>
            </a:r>
            <a:endParaRPr b="1" sz="12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Barlow"/>
                <a:ea typeface="Barlow"/>
                <a:cs typeface="Barlow"/>
                <a:sym typeface="Barlow"/>
              </a:rPr>
              <a:t>Project Demo</a:t>
            </a:r>
            <a:endParaRPr b="1" sz="12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98" name="Google Shape;498;p28"/>
          <p:cNvSpPr txBox="1"/>
          <p:nvPr>
            <p:ph idx="2" type="body"/>
          </p:nvPr>
        </p:nvSpPr>
        <p:spPr>
          <a:xfrm>
            <a:off x="2793118" y="3098459"/>
            <a:ext cx="2000400" cy="93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Barlow Medium"/>
                <a:ea typeface="Barlow Medium"/>
                <a:cs typeface="Barlow Medium"/>
                <a:sym typeface="Barlow Medium"/>
              </a:rPr>
              <a:t>JIRA</a:t>
            </a:r>
            <a:endParaRPr sz="1500"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Barlow"/>
                <a:ea typeface="Barlow"/>
                <a:cs typeface="Barlow"/>
                <a:sym typeface="Barlow"/>
              </a:rPr>
              <a:t>Agile Development</a:t>
            </a:r>
            <a:endParaRPr b="1" sz="12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Barlow"/>
                <a:ea typeface="Barlow"/>
                <a:cs typeface="Barlow"/>
                <a:sym typeface="Barlow"/>
              </a:rPr>
              <a:t>Backlog Management</a:t>
            </a:r>
            <a:endParaRPr b="1" sz="12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Barlow"/>
                <a:ea typeface="Barlow"/>
                <a:cs typeface="Barlow"/>
                <a:sym typeface="Barlow"/>
              </a:rPr>
              <a:t>Task Distribution</a:t>
            </a:r>
            <a:endParaRPr b="1" sz="12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99" name="Google Shape;499;p28"/>
          <p:cNvSpPr txBox="1"/>
          <p:nvPr>
            <p:ph idx="3" type="body"/>
          </p:nvPr>
        </p:nvSpPr>
        <p:spPr>
          <a:xfrm>
            <a:off x="4928570" y="3098447"/>
            <a:ext cx="1554600" cy="93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Barlow Medium"/>
                <a:ea typeface="Barlow Medium"/>
                <a:cs typeface="Barlow Medium"/>
                <a:sym typeface="Barlow Medium"/>
              </a:rPr>
              <a:t>Slack</a:t>
            </a:r>
            <a:br>
              <a:rPr lang="en" sz="1500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b="1" lang="en" sz="1200">
                <a:latin typeface="Barlow"/>
                <a:ea typeface="Barlow"/>
                <a:cs typeface="Barlow"/>
                <a:sym typeface="Barlow"/>
              </a:rPr>
              <a:t>Team Communication </a:t>
            </a:r>
            <a:endParaRPr b="1" sz="12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Barlow"/>
                <a:ea typeface="Barlow"/>
                <a:cs typeface="Barlow"/>
                <a:sym typeface="Barlow"/>
              </a:rPr>
              <a:t>Issue Reporting</a:t>
            </a:r>
            <a:endParaRPr b="1" sz="12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00" name="Google Shape;500;p28"/>
          <p:cNvSpPr/>
          <p:nvPr/>
        </p:nvSpPr>
        <p:spPr>
          <a:xfrm>
            <a:off x="6728913" y="2880700"/>
            <a:ext cx="76200" cy="84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28"/>
          <p:cNvSpPr txBox="1"/>
          <p:nvPr>
            <p:ph idx="1" type="body"/>
          </p:nvPr>
        </p:nvSpPr>
        <p:spPr>
          <a:xfrm>
            <a:off x="6731048" y="3098447"/>
            <a:ext cx="2000400" cy="93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Barlow Medium"/>
                <a:ea typeface="Barlow Medium"/>
                <a:cs typeface="Barlow Medium"/>
                <a:sym typeface="Barlow Medium"/>
              </a:rPr>
              <a:t>Github</a:t>
            </a:r>
            <a:br>
              <a:rPr lang="en" sz="1500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b="1" lang="en" sz="1200">
                <a:latin typeface="Barlow"/>
                <a:ea typeface="Barlow"/>
                <a:cs typeface="Barlow"/>
                <a:sym typeface="Barlow"/>
              </a:rPr>
              <a:t>Collaborative Development</a:t>
            </a:r>
            <a:endParaRPr b="1" sz="12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Barlow"/>
                <a:ea typeface="Barlow"/>
                <a:cs typeface="Barlow"/>
                <a:sym typeface="Barlow"/>
              </a:rPr>
              <a:t>Version Control</a:t>
            </a:r>
            <a:endParaRPr b="1" sz="12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Barlow"/>
                <a:ea typeface="Barlow"/>
                <a:cs typeface="Barlow"/>
                <a:sym typeface="Barlow"/>
              </a:rPr>
              <a:t>Internal Documentation</a:t>
            </a:r>
            <a:endParaRPr b="1" sz="1200"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502" name="Google Shape;50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96601" y="1876049"/>
            <a:ext cx="954000" cy="923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503" name="Google Shape;503;p28"/>
          <p:cNvPicPr preferRelativeResize="0"/>
          <p:nvPr/>
        </p:nvPicPr>
        <p:blipFill rotWithShape="1">
          <a:blip r:embed="rId4">
            <a:alphaModFix/>
          </a:blip>
          <a:srcRect b="3180" l="0" r="0" t="-3180"/>
          <a:stretch/>
        </p:blipFill>
        <p:spPr>
          <a:xfrm>
            <a:off x="770825" y="1787000"/>
            <a:ext cx="1046219" cy="101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4" name="Google Shape;504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40726" y="1876046"/>
            <a:ext cx="954000" cy="923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505" name="Google Shape;505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59571" y="1876046"/>
            <a:ext cx="954000" cy="923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506" name="Google Shape;506;p28"/>
          <p:cNvSpPr/>
          <p:nvPr/>
        </p:nvSpPr>
        <p:spPr>
          <a:xfrm>
            <a:off x="8420029" y="245708"/>
            <a:ext cx="1447657" cy="1447657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28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29"/>
          <p:cNvSpPr txBox="1"/>
          <p:nvPr>
            <p:ph idx="4294967295"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Communication Plan</a:t>
            </a:r>
            <a:endParaRPr/>
          </a:p>
        </p:txBody>
      </p:sp>
      <p:graphicFrame>
        <p:nvGraphicFramePr>
          <p:cNvPr id="513" name="Google Shape;513;p29"/>
          <p:cNvGraphicFramePr/>
          <p:nvPr/>
        </p:nvGraphicFramePr>
        <p:xfrm>
          <a:off x="316225" y="1393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{29047BE6-0EAD-4A93-90F3-FBFD188B2F1A}</a:tableStyleId>
              </a:tblPr>
              <a:tblGrid>
                <a:gridCol w="1487325"/>
                <a:gridCol w="1327850"/>
                <a:gridCol w="1290025"/>
                <a:gridCol w="1085925"/>
                <a:gridCol w="1467925"/>
                <a:gridCol w="155142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Meeting</a:t>
                      </a:r>
                      <a:endParaRPr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Goals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Frequency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Channel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Audience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Owner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Sprint planning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Barlow Light"/>
                          <a:ea typeface="Barlow Light"/>
                          <a:cs typeface="Barlow Light"/>
                          <a:sym typeface="Barlow Light"/>
                        </a:rPr>
                        <a:t>Define the focus of the spring. </a:t>
                      </a:r>
                      <a:endParaRPr sz="11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Barlow Light"/>
                          <a:ea typeface="Barlow Light"/>
                          <a:cs typeface="Barlow Light"/>
                          <a:sym typeface="Barlow Light"/>
                        </a:rPr>
                        <a:t>Bi-Weekly</a:t>
                      </a:r>
                      <a:endParaRPr sz="13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Barlow Light"/>
                          <a:ea typeface="Barlow Light"/>
                          <a:cs typeface="Barlow Light"/>
                          <a:sym typeface="Barlow Light"/>
                        </a:rPr>
                        <a:t>Jitsi </a:t>
                      </a:r>
                      <a:endParaRPr sz="13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Barlow Light"/>
                          <a:ea typeface="Barlow Light"/>
                          <a:cs typeface="Barlow Light"/>
                          <a:sym typeface="Barlow Light"/>
                        </a:rPr>
                        <a:t>Team</a:t>
                      </a:r>
                      <a:endParaRPr sz="13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Barlow Light"/>
                          <a:ea typeface="Barlow Light"/>
                          <a:cs typeface="Barlow Light"/>
                          <a:sym typeface="Barlow Light"/>
                        </a:rPr>
                        <a:t>Product Owner</a:t>
                      </a:r>
                      <a:endParaRPr sz="13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Daily Scrum meeting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Barlow Light"/>
                          <a:ea typeface="Barlow Light"/>
                          <a:cs typeface="Barlow Light"/>
                          <a:sym typeface="Barlow Light"/>
                        </a:rPr>
                        <a:t>Status update.</a:t>
                      </a:r>
                      <a:endParaRPr sz="13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Barlow Light"/>
                          <a:ea typeface="Barlow Light"/>
                          <a:cs typeface="Barlow Light"/>
                          <a:sym typeface="Barlow Light"/>
                        </a:rPr>
                        <a:t>Daily</a:t>
                      </a:r>
                      <a:endParaRPr sz="13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Barlow Light"/>
                          <a:ea typeface="Barlow Light"/>
                          <a:cs typeface="Barlow Light"/>
                          <a:sym typeface="Barlow Light"/>
                        </a:rPr>
                        <a:t>Slack</a:t>
                      </a:r>
                      <a:endParaRPr sz="13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Barlow Light"/>
                          <a:ea typeface="Barlow Light"/>
                          <a:cs typeface="Barlow Light"/>
                          <a:sym typeface="Barlow Light"/>
                        </a:rPr>
                        <a:t>Team</a:t>
                      </a:r>
                      <a:endParaRPr sz="13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Barlow Light"/>
                          <a:ea typeface="Barlow Light"/>
                          <a:cs typeface="Barlow Light"/>
                          <a:sym typeface="Barlow Light"/>
                        </a:rPr>
                        <a:t>Product Owner</a:t>
                      </a:r>
                      <a:endParaRPr sz="13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</a:txBody>
                  <a:tcPr marT="91425" marB="91425" marR="91425" marL="91425"/>
                </a:tc>
              </a:tr>
              <a:tr h="77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Sprint review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Barlow Light"/>
                          <a:ea typeface="Barlow Light"/>
                          <a:cs typeface="Barlow Light"/>
                          <a:sym typeface="Barlow Light"/>
                        </a:rPr>
                        <a:t>Identity problems and solutions.</a:t>
                      </a:r>
                      <a:endParaRPr sz="13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Barlow Light"/>
                          <a:ea typeface="Barlow Light"/>
                          <a:cs typeface="Barlow Light"/>
                          <a:sym typeface="Barlow Light"/>
                        </a:rPr>
                        <a:t>Bi-Weekly</a:t>
                      </a:r>
                      <a:endParaRPr sz="13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Barlow Light"/>
                          <a:ea typeface="Barlow Light"/>
                          <a:cs typeface="Barlow Light"/>
                          <a:sym typeface="Barlow Light"/>
                        </a:rPr>
                        <a:t>Jitsi</a:t>
                      </a:r>
                      <a:endParaRPr sz="13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Barlow Light"/>
                          <a:ea typeface="Barlow Light"/>
                          <a:cs typeface="Barlow Light"/>
                          <a:sym typeface="Barlow Light"/>
                        </a:rPr>
                        <a:t>All stakeholders and Team</a:t>
                      </a:r>
                      <a:endParaRPr sz="13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Barlow Light"/>
                          <a:ea typeface="Barlow Light"/>
                          <a:cs typeface="Barlow Light"/>
                          <a:sym typeface="Barlow Light"/>
                        </a:rPr>
                        <a:t>Product Owner</a:t>
                      </a:r>
                      <a:endParaRPr sz="13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Issues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Barlow Light"/>
                          <a:ea typeface="Barlow Light"/>
                          <a:cs typeface="Barlow Light"/>
                          <a:sym typeface="Barlow Light"/>
                        </a:rPr>
                        <a:t>Issue solving collaboration.</a:t>
                      </a:r>
                      <a:endParaRPr sz="13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Barlow Light"/>
                          <a:ea typeface="Barlow Light"/>
                          <a:cs typeface="Barlow Light"/>
                          <a:sym typeface="Barlow Light"/>
                        </a:rPr>
                        <a:t>Upon Detection</a:t>
                      </a:r>
                      <a:endParaRPr sz="13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Barlow Light"/>
                          <a:ea typeface="Barlow Light"/>
                          <a:cs typeface="Barlow Light"/>
                          <a:sym typeface="Barlow Light"/>
                        </a:rPr>
                        <a:t>Jitsi</a:t>
                      </a:r>
                      <a:endParaRPr sz="13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Barlow Light"/>
                          <a:ea typeface="Barlow Light"/>
                          <a:cs typeface="Barlow Light"/>
                          <a:sym typeface="Barlow Light"/>
                        </a:rPr>
                        <a:t>Team</a:t>
                      </a:r>
                      <a:endParaRPr sz="13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Barlow Light"/>
                          <a:ea typeface="Barlow Light"/>
                          <a:cs typeface="Barlow Light"/>
                          <a:sym typeface="Barlow Light"/>
                        </a:rPr>
                        <a:t>Issue Reporter</a:t>
                      </a:r>
                      <a:endParaRPr sz="1300">
                        <a:latin typeface="Barlow Light"/>
                        <a:ea typeface="Barlow Light"/>
                        <a:cs typeface="Barlow Light"/>
                        <a:sym typeface="Barlow Ligh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514" name="Google Shape;514;p29"/>
          <p:cNvSpPr/>
          <p:nvPr/>
        </p:nvSpPr>
        <p:spPr>
          <a:xfrm>
            <a:off x="209552" y="4773289"/>
            <a:ext cx="539646" cy="134911"/>
          </a:xfrm>
          <a:custGeom>
            <a:rect b="b" l="l" r="r" t="t"/>
            <a:pathLst>
              <a:path extrusionOk="0" h="269823" w="1079292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29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30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1" name="Google Shape;521;p30"/>
          <p:cNvSpPr txBox="1"/>
          <p:nvPr>
            <p:ph idx="4294967295"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Links</a:t>
            </a:r>
            <a:endParaRPr/>
          </a:p>
        </p:txBody>
      </p:sp>
      <p:sp>
        <p:nvSpPr>
          <p:cNvPr id="522" name="Google Shape;522;p30"/>
          <p:cNvSpPr txBox="1"/>
          <p:nvPr>
            <p:ph idx="4294967295" type="subTitle"/>
          </p:nvPr>
        </p:nvSpPr>
        <p:spPr>
          <a:xfrm>
            <a:off x="516600" y="1295325"/>
            <a:ext cx="7581300" cy="205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"/>
              <a:buChar char="•"/>
            </a:pPr>
            <a:r>
              <a:rPr lang="en" sz="1400"/>
              <a:t>Git Repository: </a:t>
            </a:r>
            <a:r>
              <a:rPr lang="en" sz="1400" u="sng">
                <a:solidFill>
                  <a:schemeClr val="hlink"/>
                </a:solidFill>
                <a:hlinkClick r:id="rId3"/>
              </a:rPr>
              <a:t>https://github.com/Empresta-me/EMPRESTA.ME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JIRA Dashboard: </a:t>
            </a:r>
            <a:r>
              <a:rPr lang="en" sz="1400" u="sng">
                <a:solidFill>
                  <a:schemeClr val="hlink"/>
                </a:solidFill>
                <a:hlinkClick r:id="rId4"/>
              </a:rPr>
              <a:t>https://empresta-me.atlassian.net/jira/software/projects/EM/boards/1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Project Website:</a:t>
            </a:r>
            <a:r>
              <a:rPr lang="en" sz="1400" u="sng">
                <a:hlinkClick r:id="rId5"/>
              </a:rPr>
              <a:t>https://63fd6f75138ca73713a84f67--dulcet-pixie-2bb283.netlify.app</a:t>
            </a:r>
            <a:r>
              <a:rPr lang="en" sz="1400" u="sng">
                <a:solidFill>
                  <a:schemeClr val="hlink"/>
                </a:solidFill>
                <a:hlinkClick r:id="rId6"/>
              </a:rPr>
              <a:t>/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Project Calendar: </a:t>
            </a:r>
            <a:r>
              <a:rPr lang="en" sz="1400" u="sng">
                <a:solidFill>
                  <a:schemeClr val="hlink"/>
                </a:solidFill>
                <a:hlinkClick r:id="rId7"/>
              </a:rPr>
              <a:t>https://docs.google.com/document/d/1ojUC0AnJ4vfHKHjLPlKtDW71YiPjcCQm_ghkLE9YLKU/edit?usp=sharing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600"/>
              </a:spcBef>
              <a:spcAft>
                <a:spcPts val="800"/>
              </a:spcAft>
              <a:buNone/>
            </a:pPr>
            <a:r>
              <a:rPr lang="en" sz="1400">
                <a:latin typeface="Barlow"/>
                <a:ea typeface="Barlow"/>
                <a:cs typeface="Barlow"/>
                <a:sym typeface="Barlow"/>
              </a:rPr>
              <a:t> </a:t>
            </a:r>
            <a:endParaRPr sz="1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/>
          <p:nvPr/>
        </p:nvSpPr>
        <p:spPr>
          <a:xfrm>
            <a:off x="4139811" y="2708844"/>
            <a:ext cx="1016000" cy="1000121"/>
          </a:xfrm>
          <a:custGeom>
            <a:rect b="b" l="l" r="r" t="t"/>
            <a:pathLst>
              <a:path extrusionOk="0" h="6349974" w="635000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679" l="-65427" r="-16047" t="-18309"/>
            </a:stretch>
          </a:blip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3"/>
          <p:cNvSpPr/>
          <p:nvPr/>
        </p:nvSpPr>
        <p:spPr>
          <a:xfrm>
            <a:off x="1157033" y="2678123"/>
            <a:ext cx="1016000" cy="1000121"/>
          </a:xfrm>
          <a:custGeom>
            <a:rect b="b" l="l" r="r" t="t"/>
            <a:pathLst>
              <a:path extrusionOk="0" h="6349974" w="635000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48659" r="-1339" t="0"/>
            </a:stretch>
          </a:blip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" name="Google Shape;72;p13"/>
          <p:cNvGrpSpPr/>
          <p:nvPr/>
        </p:nvGrpSpPr>
        <p:grpSpPr>
          <a:xfrm>
            <a:off x="409863" y="514350"/>
            <a:ext cx="6972300" cy="838059"/>
            <a:chOff x="0" y="0"/>
            <a:chExt cx="18592800" cy="2234825"/>
          </a:xfrm>
        </p:grpSpPr>
        <p:sp>
          <p:nvSpPr>
            <p:cNvPr id="73" name="Google Shape;73;p13"/>
            <p:cNvSpPr txBox="1"/>
            <p:nvPr/>
          </p:nvSpPr>
          <p:spPr>
            <a:xfrm>
              <a:off x="0" y="0"/>
              <a:ext cx="18592800" cy="168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41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Team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74" name="Google Shape;74;p13"/>
            <p:cNvSpPr txBox="1"/>
            <p:nvPr/>
          </p:nvSpPr>
          <p:spPr>
            <a:xfrm>
              <a:off x="0" y="1947425"/>
              <a:ext cx="164298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75" name="Google Shape;75;p13"/>
          <p:cNvSpPr/>
          <p:nvPr/>
        </p:nvSpPr>
        <p:spPr>
          <a:xfrm>
            <a:off x="2659228" y="2687098"/>
            <a:ext cx="1016000" cy="1000121"/>
          </a:xfrm>
          <a:custGeom>
            <a:rect b="b" l="l" r="r" t="t"/>
            <a:pathLst>
              <a:path extrusionOk="0" h="6349974" w="635000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42389" l="0" r="0" t="-7609"/>
            </a:stretch>
          </a:blip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" name="Google Shape;76;p13"/>
          <p:cNvGrpSpPr/>
          <p:nvPr/>
        </p:nvGrpSpPr>
        <p:grpSpPr>
          <a:xfrm>
            <a:off x="819842" y="3884937"/>
            <a:ext cx="1694118" cy="823456"/>
            <a:chOff x="-701186" y="-19075"/>
            <a:chExt cx="4077300" cy="2885269"/>
          </a:xfrm>
        </p:grpSpPr>
        <p:sp>
          <p:nvSpPr>
            <p:cNvPr id="77" name="Google Shape;77;p13"/>
            <p:cNvSpPr txBox="1"/>
            <p:nvPr/>
          </p:nvSpPr>
          <p:spPr>
            <a:xfrm>
              <a:off x="-566789" y="-19075"/>
              <a:ext cx="3942900" cy="80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</a:t>
              </a:r>
              <a:r>
                <a:rPr b="1" lang="en" sz="1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Bruno Moura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78" name="Google Shape;78;p13"/>
            <p:cNvSpPr txBox="1"/>
            <p:nvPr/>
          </p:nvSpPr>
          <p:spPr>
            <a:xfrm>
              <a:off x="-701186" y="816594"/>
              <a:ext cx="4077300" cy="204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Cybersecurity</a:t>
              </a:r>
              <a:endParaRPr b="1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marR="0" rtl="0" algn="ctr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Backend Developer</a:t>
              </a:r>
              <a:endParaRPr b="1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marR="0" rtl="0" algn="ctr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brunorochamoura@ua.pt</a:t>
              </a:r>
              <a:endParaRPr b="1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79" name="Google Shape;79;p13"/>
          <p:cNvGrpSpPr/>
          <p:nvPr/>
        </p:nvGrpSpPr>
        <p:grpSpPr>
          <a:xfrm>
            <a:off x="2602200" y="3892600"/>
            <a:ext cx="1120797" cy="609375"/>
            <a:chOff x="7" y="-19075"/>
            <a:chExt cx="3681988" cy="2135162"/>
          </a:xfrm>
        </p:grpSpPr>
        <p:sp>
          <p:nvSpPr>
            <p:cNvPr id="80" name="Google Shape;80;p13"/>
            <p:cNvSpPr txBox="1"/>
            <p:nvPr/>
          </p:nvSpPr>
          <p:spPr>
            <a:xfrm>
              <a:off x="7" y="-19075"/>
              <a:ext cx="3651600" cy="80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</a:t>
              </a:r>
              <a:r>
                <a:rPr b="1" lang="en" sz="1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João Teles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81" name="Google Shape;81;p13"/>
            <p:cNvSpPr txBox="1"/>
            <p:nvPr/>
          </p:nvSpPr>
          <p:spPr>
            <a:xfrm>
              <a:off x="30395" y="821587"/>
              <a:ext cx="3651600" cy="129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Backend Developer </a:t>
              </a:r>
              <a:endParaRPr b="1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ct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9D0A"/>
                </a:buClr>
                <a:buSzPts val="1500"/>
                <a:buFont typeface="Lato"/>
                <a:buNone/>
              </a:pPr>
              <a:r>
                <a:rPr b="1" lang="en" sz="10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jgtc@ua.pt</a:t>
              </a:r>
              <a:endParaRPr b="1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82" name="Google Shape;82;p13"/>
          <p:cNvGrpSpPr/>
          <p:nvPr/>
        </p:nvGrpSpPr>
        <p:grpSpPr>
          <a:xfrm>
            <a:off x="4099438" y="3905525"/>
            <a:ext cx="1091455" cy="607953"/>
            <a:chOff x="0" y="-19050"/>
            <a:chExt cx="3239700" cy="2130180"/>
          </a:xfrm>
        </p:grpSpPr>
        <p:sp>
          <p:nvSpPr>
            <p:cNvPr id="83" name="Google Shape;83;p13"/>
            <p:cNvSpPr txBox="1"/>
            <p:nvPr/>
          </p:nvSpPr>
          <p:spPr>
            <a:xfrm>
              <a:off x="0" y="-19050"/>
              <a:ext cx="3239700" cy="80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</a:t>
              </a:r>
              <a:r>
                <a:rPr b="1" lang="en" sz="1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Inês Castro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84" name="Google Shape;84;p13"/>
            <p:cNvSpPr txBox="1"/>
            <p:nvPr/>
          </p:nvSpPr>
          <p:spPr>
            <a:xfrm>
              <a:off x="0" y="816630"/>
              <a:ext cx="3239700" cy="129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Team Manager</a:t>
              </a:r>
              <a:endParaRPr b="1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marR="0" rtl="0" algn="ctr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icbaptista@ua.pt</a:t>
              </a:r>
              <a:endParaRPr b="1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85" name="Google Shape;85;p13"/>
          <p:cNvGrpSpPr/>
          <p:nvPr/>
        </p:nvGrpSpPr>
        <p:grpSpPr>
          <a:xfrm>
            <a:off x="5483225" y="3925900"/>
            <a:ext cx="1335640" cy="823456"/>
            <a:chOff x="-519222" y="-19075"/>
            <a:chExt cx="4624794" cy="2885269"/>
          </a:xfrm>
        </p:grpSpPr>
        <p:sp>
          <p:nvSpPr>
            <p:cNvPr id="86" name="Google Shape;86;p13"/>
            <p:cNvSpPr txBox="1"/>
            <p:nvPr/>
          </p:nvSpPr>
          <p:spPr>
            <a:xfrm>
              <a:off x="-519222" y="-19075"/>
              <a:ext cx="4603500" cy="80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</a:t>
              </a:r>
              <a:r>
                <a:rPr b="1" lang="en" sz="1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Rafael Remígio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87" name="Google Shape;87;p13"/>
            <p:cNvSpPr txBox="1"/>
            <p:nvPr/>
          </p:nvSpPr>
          <p:spPr>
            <a:xfrm>
              <a:off x="-497928" y="816594"/>
              <a:ext cx="4603500" cy="204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ctr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Android Dev</a:t>
              </a:r>
              <a:endParaRPr b="1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ctr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Network Engineer</a:t>
              </a:r>
              <a:endParaRPr b="1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marR="0" rtl="0" algn="ctr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rafael.lixa@ua.pt</a:t>
              </a:r>
              <a:endParaRPr b="1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pic>
        <p:nvPicPr>
          <p:cNvPr id="88" name="Google Shape;88;p13"/>
          <p:cNvPicPr preferRelativeResize="0"/>
          <p:nvPr/>
        </p:nvPicPr>
        <p:blipFill rotWithShape="1">
          <a:blip r:embed="rId6">
            <a:alphaModFix/>
          </a:blip>
          <a:srcRect b="0" l="2061" r="2051" t="0"/>
          <a:stretch/>
        </p:blipFill>
        <p:spPr>
          <a:xfrm>
            <a:off x="1139657" y="2669160"/>
            <a:ext cx="1054500" cy="1059300"/>
          </a:xfrm>
          <a:prstGeom prst="ellipse">
            <a:avLst/>
          </a:prstGeom>
          <a:solidFill>
            <a:srgbClr val="6A6A6A">
              <a:alpha val="46670"/>
            </a:srgbClr>
          </a:solidFill>
          <a:ln>
            <a:noFill/>
          </a:ln>
        </p:spPr>
      </p:pic>
      <p:pic>
        <p:nvPicPr>
          <p:cNvPr id="89" name="Google Shape;89;p13"/>
          <p:cNvPicPr preferRelativeResize="0"/>
          <p:nvPr/>
        </p:nvPicPr>
        <p:blipFill rotWithShape="1">
          <a:blip r:embed="rId7">
            <a:alphaModFix/>
          </a:blip>
          <a:srcRect b="0" l="1672" r="1672" t="0"/>
          <a:stretch/>
        </p:blipFill>
        <p:spPr>
          <a:xfrm>
            <a:off x="4101625" y="2669142"/>
            <a:ext cx="1091400" cy="1084200"/>
          </a:xfrm>
          <a:prstGeom prst="ellipse">
            <a:avLst/>
          </a:prstGeom>
          <a:solidFill>
            <a:srgbClr val="6A6A6A">
              <a:alpha val="46670"/>
            </a:srgbClr>
          </a:solidFill>
          <a:ln>
            <a:noFill/>
          </a:ln>
        </p:spPr>
      </p:pic>
      <p:pic>
        <p:nvPicPr>
          <p:cNvPr id="90" name="Google Shape;90;p13"/>
          <p:cNvPicPr preferRelativeResize="0"/>
          <p:nvPr/>
        </p:nvPicPr>
        <p:blipFill rotWithShape="1">
          <a:blip r:embed="rId8">
            <a:alphaModFix/>
          </a:blip>
          <a:srcRect b="1465" l="0" r="0" t="1475"/>
          <a:stretch/>
        </p:blipFill>
        <p:spPr>
          <a:xfrm>
            <a:off x="2602203" y="2653689"/>
            <a:ext cx="1095300" cy="1063200"/>
          </a:xfrm>
          <a:prstGeom prst="ellipse">
            <a:avLst/>
          </a:prstGeom>
          <a:solidFill>
            <a:srgbClr val="6A6A6A">
              <a:alpha val="46670"/>
            </a:srgbClr>
          </a:solidFill>
          <a:ln>
            <a:noFill/>
          </a:ln>
        </p:spPr>
      </p:pic>
      <p:sp>
        <p:nvSpPr>
          <p:cNvPr id="91" name="Google Shape;91;p13"/>
          <p:cNvSpPr/>
          <p:nvPr/>
        </p:nvSpPr>
        <p:spPr>
          <a:xfrm>
            <a:off x="7065075" y="2708850"/>
            <a:ext cx="1095375" cy="1063621"/>
          </a:xfrm>
          <a:custGeom>
            <a:rect b="b" l="l" r="r" t="t"/>
            <a:pathLst>
              <a:path extrusionOk="0" h="6349974" w="635000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-24998" l="0" r="0" t="-24998"/>
            </a:stretch>
          </a:blip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3"/>
          <p:cNvGrpSpPr/>
          <p:nvPr/>
        </p:nvGrpSpPr>
        <p:grpSpPr>
          <a:xfrm>
            <a:off x="7148774" y="3923825"/>
            <a:ext cx="1091455" cy="607953"/>
            <a:chOff x="0" y="-19050"/>
            <a:chExt cx="3239700" cy="2130180"/>
          </a:xfrm>
        </p:grpSpPr>
        <p:sp>
          <p:nvSpPr>
            <p:cNvPr id="93" name="Google Shape;93;p13"/>
            <p:cNvSpPr txBox="1"/>
            <p:nvPr/>
          </p:nvSpPr>
          <p:spPr>
            <a:xfrm>
              <a:off x="0" y="-19050"/>
              <a:ext cx="3239700" cy="80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</a:t>
              </a:r>
              <a:r>
                <a:rPr b="1" lang="en" sz="1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Diogo Silva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94" name="Google Shape;94;p13"/>
            <p:cNvSpPr txBox="1"/>
            <p:nvPr/>
          </p:nvSpPr>
          <p:spPr>
            <a:xfrm>
              <a:off x="0" y="816630"/>
              <a:ext cx="3239700" cy="129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DevOps Master</a:t>
              </a:r>
              <a:endParaRPr b="1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marR="0" rtl="0" algn="ctr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diogoasilva@ua.pt</a:t>
              </a:r>
              <a:endParaRPr b="1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pic>
        <p:nvPicPr>
          <p:cNvPr id="95" name="Google Shape;95;p13"/>
          <p:cNvPicPr preferRelativeResize="0"/>
          <p:nvPr/>
        </p:nvPicPr>
        <p:blipFill rotWithShape="1">
          <a:blip r:embed="rId10">
            <a:alphaModFix/>
          </a:blip>
          <a:srcRect b="41083" l="28771" r="26649" t="12500"/>
          <a:stretch/>
        </p:blipFill>
        <p:spPr>
          <a:xfrm>
            <a:off x="5583354" y="2687105"/>
            <a:ext cx="1091400" cy="1089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96" name="Google Shape;96;p13"/>
          <p:cNvPicPr preferRelativeResize="0"/>
          <p:nvPr/>
        </p:nvPicPr>
        <p:blipFill rotWithShape="1">
          <a:blip r:embed="rId11">
            <a:alphaModFix/>
          </a:blip>
          <a:srcRect b="15952" l="14350" r="20422" t="0"/>
          <a:stretch/>
        </p:blipFill>
        <p:spPr>
          <a:xfrm>
            <a:off x="6991600" y="2577900"/>
            <a:ext cx="1242300" cy="1200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7" name="Google Shape;97;p13"/>
          <p:cNvSpPr/>
          <p:nvPr/>
        </p:nvSpPr>
        <p:spPr>
          <a:xfrm>
            <a:off x="8420029" y="245708"/>
            <a:ext cx="1447657" cy="1447657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" name="Google Shape;98;p13"/>
          <p:cNvGrpSpPr/>
          <p:nvPr/>
        </p:nvGrpSpPr>
        <p:grpSpPr>
          <a:xfrm>
            <a:off x="3937425" y="2026275"/>
            <a:ext cx="1415485" cy="384860"/>
            <a:chOff x="-5868948" y="2608622"/>
            <a:chExt cx="4201500" cy="1348494"/>
          </a:xfrm>
        </p:grpSpPr>
        <p:sp>
          <p:nvSpPr>
            <p:cNvPr id="99" name="Google Shape;99;p13"/>
            <p:cNvSpPr txBox="1"/>
            <p:nvPr/>
          </p:nvSpPr>
          <p:spPr>
            <a:xfrm>
              <a:off x="-5868948" y="2608622"/>
              <a:ext cx="4201500" cy="80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Prof. Zúquete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00" name="Google Shape;100;p13"/>
            <p:cNvSpPr txBox="1"/>
            <p:nvPr/>
          </p:nvSpPr>
          <p:spPr>
            <a:xfrm>
              <a:off x="-5388060" y="3417716"/>
              <a:ext cx="3239700" cy="53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Mentor</a:t>
              </a:r>
              <a:endParaRPr b="1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pic>
        <p:nvPicPr>
          <p:cNvPr id="101" name="Google Shape;101;p1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073302" y="692450"/>
            <a:ext cx="1149000" cy="1149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2" name="Google Shape;102;p13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7" name="Google Shape;527;p31"/>
          <p:cNvGrpSpPr/>
          <p:nvPr/>
        </p:nvGrpSpPr>
        <p:grpSpPr>
          <a:xfrm>
            <a:off x="-768525" y="-48199"/>
            <a:ext cx="5225404" cy="5225404"/>
            <a:chOff x="-1537049" y="-96399"/>
            <a:chExt cx="10450808" cy="10450808"/>
          </a:xfrm>
        </p:grpSpPr>
        <p:sp>
          <p:nvSpPr>
            <p:cNvPr id="528" name="Google Shape;528;p31"/>
            <p:cNvSpPr/>
            <p:nvPr/>
          </p:nvSpPr>
          <p:spPr>
            <a:xfrm>
              <a:off x="-1537049" y="-96399"/>
              <a:ext cx="10450808" cy="10450808"/>
            </a:xfrm>
            <a:custGeom>
              <a:rect b="b" l="l" r="r" t="t"/>
              <a:pathLst>
                <a:path extrusionOk="0" h="10450808" w="10450808">
                  <a:moveTo>
                    <a:pt x="10450808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808" y="0"/>
                  </a:lnTo>
                  <a:lnTo>
                    <a:pt x="10450808" y="10450808"/>
                  </a:lnTo>
                  <a:close/>
                  <a:moveTo>
                    <a:pt x="14495" y="10436313"/>
                  </a:moveTo>
                  <a:lnTo>
                    <a:pt x="10436313" y="10436313"/>
                  </a:lnTo>
                  <a:lnTo>
                    <a:pt x="10436313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31"/>
            <p:cNvSpPr/>
            <p:nvPr/>
          </p:nvSpPr>
          <p:spPr>
            <a:xfrm>
              <a:off x="-1529802" y="9391176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31"/>
            <p:cNvSpPr/>
            <p:nvPr/>
          </p:nvSpPr>
          <p:spPr>
            <a:xfrm>
              <a:off x="-1529802" y="8442438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31"/>
            <p:cNvSpPr/>
            <p:nvPr/>
          </p:nvSpPr>
          <p:spPr>
            <a:xfrm>
              <a:off x="-1529802" y="7493603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31"/>
            <p:cNvSpPr/>
            <p:nvPr/>
          </p:nvSpPr>
          <p:spPr>
            <a:xfrm>
              <a:off x="-1529802" y="6544865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31"/>
            <p:cNvSpPr/>
            <p:nvPr/>
          </p:nvSpPr>
          <p:spPr>
            <a:xfrm>
              <a:off x="-1529802" y="5596127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31"/>
            <p:cNvSpPr/>
            <p:nvPr/>
          </p:nvSpPr>
          <p:spPr>
            <a:xfrm>
              <a:off x="-1529802" y="4647388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31"/>
            <p:cNvSpPr/>
            <p:nvPr/>
          </p:nvSpPr>
          <p:spPr>
            <a:xfrm>
              <a:off x="-1529802" y="3698650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31"/>
            <p:cNvSpPr/>
            <p:nvPr/>
          </p:nvSpPr>
          <p:spPr>
            <a:xfrm>
              <a:off x="-1529802" y="2749912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31"/>
            <p:cNvSpPr/>
            <p:nvPr/>
          </p:nvSpPr>
          <p:spPr>
            <a:xfrm>
              <a:off x="-1529802" y="1801077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31"/>
            <p:cNvSpPr/>
            <p:nvPr/>
          </p:nvSpPr>
          <p:spPr>
            <a:xfrm>
              <a:off x="-1529802" y="852339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31"/>
            <p:cNvSpPr/>
            <p:nvPr/>
          </p:nvSpPr>
          <p:spPr>
            <a:xfrm>
              <a:off x="7950525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31"/>
            <p:cNvSpPr/>
            <p:nvPr/>
          </p:nvSpPr>
          <p:spPr>
            <a:xfrm>
              <a:off x="7001787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31"/>
            <p:cNvSpPr/>
            <p:nvPr/>
          </p:nvSpPr>
          <p:spPr>
            <a:xfrm>
              <a:off x="6052952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31"/>
            <p:cNvSpPr/>
            <p:nvPr/>
          </p:nvSpPr>
          <p:spPr>
            <a:xfrm>
              <a:off x="5104214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31"/>
            <p:cNvSpPr/>
            <p:nvPr/>
          </p:nvSpPr>
          <p:spPr>
            <a:xfrm>
              <a:off x="4155476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31"/>
            <p:cNvSpPr/>
            <p:nvPr/>
          </p:nvSpPr>
          <p:spPr>
            <a:xfrm>
              <a:off x="3206737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31"/>
            <p:cNvSpPr/>
            <p:nvPr/>
          </p:nvSpPr>
          <p:spPr>
            <a:xfrm>
              <a:off x="2257999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31"/>
            <p:cNvSpPr/>
            <p:nvPr/>
          </p:nvSpPr>
          <p:spPr>
            <a:xfrm>
              <a:off x="1309261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31"/>
            <p:cNvSpPr/>
            <p:nvPr/>
          </p:nvSpPr>
          <p:spPr>
            <a:xfrm>
              <a:off x="360426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31"/>
            <p:cNvSpPr/>
            <p:nvPr/>
          </p:nvSpPr>
          <p:spPr>
            <a:xfrm>
              <a:off x="-588311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9" name="Google Shape;549;p31"/>
          <p:cNvGrpSpPr/>
          <p:nvPr/>
        </p:nvGrpSpPr>
        <p:grpSpPr>
          <a:xfrm>
            <a:off x="2022225" y="1913392"/>
            <a:ext cx="5099518" cy="1401321"/>
            <a:chOff x="-14" y="285750"/>
            <a:chExt cx="13598714" cy="3736855"/>
          </a:xfrm>
        </p:grpSpPr>
        <p:sp>
          <p:nvSpPr>
            <p:cNvPr id="550" name="Google Shape;550;p31"/>
            <p:cNvSpPr txBox="1"/>
            <p:nvPr/>
          </p:nvSpPr>
          <p:spPr>
            <a:xfrm>
              <a:off x="0" y="285750"/>
              <a:ext cx="13598700" cy="307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Thank you!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51" name="Google Shape;551;p31"/>
            <p:cNvSpPr txBox="1"/>
            <p:nvPr/>
          </p:nvSpPr>
          <p:spPr>
            <a:xfrm>
              <a:off x="-14" y="3365905"/>
              <a:ext cx="135987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Write a closing statement or call-to-action here.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552" name="Google Shape;552;p31"/>
          <p:cNvSpPr/>
          <p:nvPr/>
        </p:nvSpPr>
        <p:spPr>
          <a:xfrm>
            <a:off x="244527" y="379439"/>
            <a:ext cx="539646" cy="134912"/>
          </a:xfrm>
          <a:custGeom>
            <a:rect b="b" l="l" r="r" t="t"/>
            <a:pathLst>
              <a:path extrusionOk="0" h="269823" w="1079292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3" name="Google Shape;553;p31"/>
          <p:cNvSpPr/>
          <p:nvPr/>
        </p:nvSpPr>
        <p:spPr>
          <a:xfrm rot="5400000">
            <a:off x="1412630" y="3399051"/>
            <a:ext cx="1219200" cy="1219197"/>
          </a:xfrm>
          <a:custGeom>
            <a:rect b="b" l="l" r="r" t="t"/>
            <a:pathLst>
              <a:path extrusionOk="0" h="2438393" w="243840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4" name="Google Shape;554;p31"/>
          <p:cNvSpPr/>
          <p:nvPr/>
        </p:nvSpPr>
        <p:spPr>
          <a:xfrm>
            <a:off x="7446365" y="514350"/>
            <a:ext cx="1400232" cy="700708"/>
          </a:xfrm>
          <a:custGeom>
            <a:rect b="b" l="l" r="r" t="t"/>
            <a:pathLst>
              <a:path extrusionOk="0" h="1401415" w="2800464">
                <a:moveTo>
                  <a:pt x="2800465" y="0"/>
                </a:moveTo>
                <a:cubicBezTo>
                  <a:pt x="2800465" y="774093"/>
                  <a:pt x="2173142" y="1401416"/>
                  <a:pt x="1399049" y="1401416"/>
                </a:cubicBezTo>
                <a:cubicBezTo>
                  <a:pt x="624956" y="1401416"/>
                  <a:pt x="0" y="774093"/>
                  <a:pt x="0" y="0"/>
                </a:cubicBezTo>
                <a:lnTo>
                  <a:pt x="280046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5" name="Google Shape;555;p31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4"/>
          <p:cNvSpPr txBox="1"/>
          <p:nvPr/>
        </p:nvSpPr>
        <p:spPr>
          <a:xfrm>
            <a:off x="1980454" y="1217247"/>
            <a:ext cx="5183100" cy="27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Portugal is the </a:t>
            </a:r>
            <a:r>
              <a:rPr b="1" lang="en" sz="44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sixth</a:t>
            </a:r>
            <a:r>
              <a:rPr b="1" lang="en" sz="44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european country whose </a:t>
            </a:r>
            <a:r>
              <a:rPr b="1" lang="en" sz="44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consumption</a:t>
            </a:r>
            <a:r>
              <a:rPr b="1" lang="en" sz="44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is growing the most</a:t>
            </a:r>
            <a:endParaRPr sz="1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08" name="Google Shape;108;p14"/>
          <p:cNvSpPr/>
          <p:nvPr/>
        </p:nvSpPr>
        <p:spPr>
          <a:xfrm>
            <a:off x="-754241" y="2818631"/>
            <a:ext cx="1810639" cy="1810639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4"/>
          <p:cNvSpPr/>
          <p:nvPr/>
        </p:nvSpPr>
        <p:spPr>
          <a:xfrm>
            <a:off x="762000" y="4019550"/>
            <a:ext cx="1106170" cy="276543"/>
          </a:xfrm>
          <a:custGeom>
            <a:rect b="b" l="l" r="r" t="t"/>
            <a:pathLst>
              <a:path extrusionOk="0" h="553085" w="2212339">
                <a:moveTo>
                  <a:pt x="276542" y="0"/>
                </a:moveTo>
                <a:cubicBezTo>
                  <a:pt x="123753" y="0"/>
                  <a:pt x="0" y="123753"/>
                  <a:pt x="0" y="276543"/>
                </a:cubicBezTo>
                <a:cubicBezTo>
                  <a:pt x="0" y="429332"/>
                  <a:pt x="123753" y="553085"/>
                  <a:pt x="276542" y="553085"/>
                </a:cubicBezTo>
                <a:cubicBezTo>
                  <a:pt x="429332" y="553085"/>
                  <a:pt x="553085" y="429332"/>
                  <a:pt x="553085" y="276543"/>
                </a:cubicBezTo>
                <a:cubicBezTo>
                  <a:pt x="553085" y="123753"/>
                  <a:pt x="429332" y="0"/>
                  <a:pt x="276542" y="0"/>
                </a:cubicBezTo>
                <a:close/>
                <a:moveTo>
                  <a:pt x="1935797" y="0"/>
                </a:moveTo>
                <a:cubicBezTo>
                  <a:pt x="1783007" y="0"/>
                  <a:pt x="1659254" y="123753"/>
                  <a:pt x="1659254" y="276543"/>
                </a:cubicBezTo>
                <a:cubicBezTo>
                  <a:pt x="1659254" y="429332"/>
                  <a:pt x="1783007" y="553085"/>
                  <a:pt x="1935797" y="553085"/>
                </a:cubicBezTo>
                <a:cubicBezTo>
                  <a:pt x="2088586" y="553085"/>
                  <a:pt x="2212339" y="429332"/>
                  <a:pt x="2212339" y="276543"/>
                </a:cubicBezTo>
                <a:cubicBezTo>
                  <a:pt x="2212339" y="123753"/>
                  <a:pt x="2088586" y="0"/>
                  <a:pt x="1935797" y="0"/>
                </a:cubicBezTo>
                <a:close/>
                <a:moveTo>
                  <a:pt x="1106170" y="0"/>
                </a:moveTo>
                <a:cubicBezTo>
                  <a:pt x="953380" y="0"/>
                  <a:pt x="829627" y="123753"/>
                  <a:pt x="829627" y="276543"/>
                </a:cubicBezTo>
                <a:cubicBezTo>
                  <a:pt x="829627" y="429332"/>
                  <a:pt x="953380" y="553085"/>
                  <a:pt x="1106170" y="553085"/>
                </a:cubicBezTo>
                <a:cubicBezTo>
                  <a:pt x="1258959" y="553085"/>
                  <a:pt x="1382712" y="429332"/>
                  <a:pt x="1382712" y="276543"/>
                </a:cubicBezTo>
                <a:cubicBezTo>
                  <a:pt x="1382712" y="123753"/>
                  <a:pt x="1258959" y="0"/>
                  <a:pt x="11061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4"/>
          <p:cNvSpPr/>
          <p:nvPr/>
        </p:nvSpPr>
        <p:spPr>
          <a:xfrm>
            <a:off x="7270299" y="250425"/>
            <a:ext cx="1359408" cy="1359404"/>
          </a:xfrm>
          <a:custGeom>
            <a:rect b="b" l="l" r="r" t="t"/>
            <a:pathLst>
              <a:path extrusionOk="0" h="2438393" w="243840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4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/>
          <p:nvPr/>
        </p:nvSpPr>
        <p:spPr>
          <a:xfrm>
            <a:off x="8420029" y="245708"/>
            <a:ext cx="1447657" cy="1447657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" name="Google Shape;117;p15"/>
          <p:cNvGrpSpPr/>
          <p:nvPr/>
        </p:nvGrpSpPr>
        <p:grpSpPr>
          <a:xfrm>
            <a:off x="4975277" y="1449051"/>
            <a:ext cx="2942213" cy="1632641"/>
            <a:chOff x="0" y="-223733"/>
            <a:chExt cx="7845900" cy="4353708"/>
          </a:xfrm>
        </p:grpSpPr>
        <p:sp>
          <p:nvSpPr>
            <p:cNvPr id="118" name="Google Shape;118;p15"/>
            <p:cNvSpPr txBox="1"/>
            <p:nvPr/>
          </p:nvSpPr>
          <p:spPr>
            <a:xfrm>
              <a:off x="0" y="-223733"/>
              <a:ext cx="7845900" cy="168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41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Context</a:t>
              </a:r>
              <a:endParaRPr b="1" sz="4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19" name="Google Shape;119;p15"/>
            <p:cNvSpPr txBox="1"/>
            <p:nvPr/>
          </p:nvSpPr>
          <p:spPr>
            <a:xfrm>
              <a:off x="0" y="3842575"/>
              <a:ext cx="66558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chemeClr val="dk1"/>
                </a:solidFill>
              </a:endParaRPr>
            </a:p>
          </p:txBody>
        </p:sp>
      </p:grpSp>
      <p:sp>
        <p:nvSpPr>
          <p:cNvPr id="120" name="Google Shape;120;p15"/>
          <p:cNvSpPr/>
          <p:nvPr/>
        </p:nvSpPr>
        <p:spPr>
          <a:xfrm>
            <a:off x="0" y="0"/>
            <a:ext cx="3015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375" y="1431050"/>
            <a:ext cx="3579100" cy="2387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5"/>
          <p:cNvSpPr txBox="1"/>
          <p:nvPr/>
        </p:nvSpPr>
        <p:spPr>
          <a:xfrm>
            <a:off x="4715050" y="2193150"/>
            <a:ext cx="3352500" cy="16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Medium"/>
              <a:buChar char="●"/>
            </a:pPr>
            <a:r>
              <a:rPr lang="en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Based on experiences we had on campus</a:t>
            </a:r>
            <a:endParaRPr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750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Medium"/>
              <a:buChar char="●"/>
            </a:pPr>
            <a:r>
              <a:rPr lang="en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Socially redundant consumption</a:t>
            </a:r>
            <a:endParaRPr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750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Medium"/>
              <a:buChar char="●"/>
            </a:pPr>
            <a:r>
              <a:rPr lang="en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The pieces are already in place</a:t>
            </a:r>
            <a:endParaRPr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750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Medium"/>
              <a:buChar char="●"/>
            </a:pPr>
            <a:r>
              <a:rPr lang="en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They just need to be coordinate</a:t>
            </a:r>
            <a:endParaRPr sz="1200"/>
          </a:p>
        </p:txBody>
      </p:sp>
      <p:sp>
        <p:nvSpPr>
          <p:cNvPr id="123" name="Google Shape;123;p15"/>
          <p:cNvSpPr/>
          <p:nvPr/>
        </p:nvSpPr>
        <p:spPr>
          <a:xfrm>
            <a:off x="244527" y="379439"/>
            <a:ext cx="539646" cy="134912"/>
          </a:xfrm>
          <a:custGeom>
            <a:rect b="b" l="l" r="r" t="t"/>
            <a:pathLst>
              <a:path extrusionOk="0" h="269823" w="1079292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5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6"/>
          <p:cNvSpPr/>
          <p:nvPr/>
        </p:nvSpPr>
        <p:spPr>
          <a:xfrm>
            <a:off x="8022710" y="3453942"/>
            <a:ext cx="1268700" cy="118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6"/>
          <p:cNvSpPr/>
          <p:nvPr/>
        </p:nvSpPr>
        <p:spPr>
          <a:xfrm>
            <a:off x="6828625" y="1384350"/>
            <a:ext cx="1280160" cy="1280156"/>
          </a:xfrm>
          <a:custGeom>
            <a:rect b="b" l="l" r="r" t="t"/>
            <a:pathLst>
              <a:path extrusionOk="0" h="2438393" w="243840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1" name="Google Shape;131;p16"/>
          <p:cNvGrpSpPr/>
          <p:nvPr/>
        </p:nvGrpSpPr>
        <p:grpSpPr>
          <a:xfrm>
            <a:off x="6972667" y="-9"/>
            <a:ext cx="1908216" cy="5225404"/>
            <a:chOff x="1026284" y="-180719"/>
            <a:chExt cx="3816432" cy="10450808"/>
          </a:xfrm>
        </p:grpSpPr>
        <p:sp>
          <p:nvSpPr>
            <p:cNvPr id="132" name="Google Shape;132;p16"/>
            <p:cNvSpPr/>
            <p:nvPr/>
          </p:nvSpPr>
          <p:spPr>
            <a:xfrm>
              <a:off x="1026284" y="-180719"/>
              <a:ext cx="3814476" cy="10450808"/>
            </a:xfrm>
            <a:custGeom>
              <a:rect b="b" l="l" r="r" t="t"/>
              <a:pathLst>
                <a:path extrusionOk="0" h="10450808" w="10450619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1033531" y="9306856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1033531" y="8358118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1033531" y="7409283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16"/>
            <p:cNvSpPr/>
            <p:nvPr/>
          </p:nvSpPr>
          <p:spPr>
            <a:xfrm>
              <a:off x="1033531" y="6460545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1033531" y="5511807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6"/>
            <p:cNvSpPr/>
            <p:nvPr/>
          </p:nvSpPr>
          <p:spPr>
            <a:xfrm>
              <a:off x="1033531" y="4563068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1033531" y="3614330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6"/>
            <p:cNvSpPr/>
            <p:nvPr/>
          </p:nvSpPr>
          <p:spPr>
            <a:xfrm>
              <a:off x="1033531" y="2665592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6"/>
            <p:cNvSpPr/>
            <p:nvPr/>
          </p:nvSpPr>
          <p:spPr>
            <a:xfrm>
              <a:off x="1033531" y="1716757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1033531" y="768019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4821265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6"/>
            <p:cNvSpPr/>
            <p:nvPr/>
          </p:nvSpPr>
          <p:spPr>
            <a:xfrm>
              <a:off x="3872543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6"/>
            <p:cNvSpPr/>
            <p:nvPr/>
          </p:nvSpPr>
          <p:spPr>
            <a:xfrm>
              <a:off x="2923726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6"/>
            <p:cNvSpPr/>
            <p:nvPr/>
          </p:nvSpPr>
          <p:spPr>
            <a:xfrm>
              <a:off x="1975005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7" name="Google Shape;147;p16"/>
          <p:cNvSpPr/>
          <p:nvPr/>
        </p:nvSpPr>
        <p:spPr>
          <a:xfrm>
            <a:off x="6676102" y="302539"/>
            <a:ext cx="539646" cy="134912"/>
          </a:xfrm>
          <a:custGeom>
            <a:rect b="b" l="l" r="r" t="t"/>
            <a:pathLst>
              <a:path extrusionOk="0" h="269823" w="1079292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6"/>
          <p:cNvSpPr txBox="1"/>
          <p:nvPr>
            <p:ph type="title"/>
          </p:nvPr>
        </p:nvSpPr>
        <p:spPr>
          <a:xfrm>
            <a:off x="492675" y="1502475"/>
            <a:ext cx="6480000" cy="71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Solution: </a:t>
            </a:r>
            <a:r>
              <a:rPr lang="en" sz="3800"/>
              <a:t>EMPRESTA</a:t>
            </a:r>
            <a:r>
              <a:rPr lang="en" sz="3800">
                <a:solidFill>
                  <a:srgbClr val="FF9D0A"/>
                </a:solidFill>
              </a:rPr>
              <a:t>.</a:t>
            </a:r>
            <a:r>
              <a:rPr lang="en" sz="3800"/>
              <a:t>ME</a:t>
            </a:r>
            <a:r>
              <a:rPr lang="en"/>
              <a:t> </a:t>
            </a:r>
            <a:endParaRPr/>
          </a:p>
        </p:txBody>
      </p:sp>
      <p:sp>
        <p:nvSpPr>
          <p:cNvPr id="149" name="Google Shape;149;p16"/>
          <p:cNvSpPr txBox="1"/>
          <p:nvPr/>
        </p:nvSpPr>
        <p:spPr>
          <a:xfrm>
            <a:off x="443750" y="2679875"/>
            <a:ext cx="3286200" cy="12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Medium"/>
              <a:buChar char="●"/>
            </a:pPr>
            <a:r>
              <a:rPr lang="en"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Mobile and web application</a:t>
            </a:r>
            <a:endParaRPr sz="16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Medium"/>
              <a:buChar char="●"/>
            </a:pPr>
            <a:r>
              <a:rPr lang="en"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Community-focused</a:t>
            </a:r>
            <a:endParaRPr sz="16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Medium"/>
              <a:buChar char="●"/>
            </a:pPr>
            <a:r>
              <a:rPr lang="en"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Decentralized</a:t>
            </a:r>
            <a:endParaRPr sz="16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Medium"/>
              <a:buChar char="●"/>
            </a:pPr>
            <a:r>
              <a:rPr lang="en"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Reputable</a:t>
            </a:r>
            <a:endParaRPr/>
          </a:p>
        </p:txBody>
      </p:sp>
      <p:sp>
        <p:nvSpPr>
          <p:cNvPr id="150" name="Google Shape;150;p16"/>
          <p:cNvSpPr txBox="1"/>
          <p:nvPr/>
        </p:nvSpPr>
        <p:spPr>
          <a:xfrm>
            <a:off x="492675" y="2071725"/>
            <a:ext cx="30000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 s</a:t>
            </a:r>
            <a:r>
              <a:rPr lang="en"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ocial sharing application</a:t>
            </a:r>
            <a:endParaRPr/>
          </a:p>
        </p:txBody>
      </p:sp>
      <p:sp>
        <p:nvSpPr>
          <p:cNvPr id="151" name="Google Shape;151;p16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17"/>
          <p:cNvPicPr preferRelativeResize="0"/>
          <p:nvPr/>
        </p:nvPicPr>
        <p:blipFill rotWithShape="1">
          <a:blip r:embed="rId3">
            <a:alphaModFix/>
          </a:blip>
          <a:srcRect b="0" l="0" r="0" t="81482"/>
          <a:stretch/>
        </p:blipFill>
        <p:spPr>
          <a:xfrm flipH="1" rot="-5400000">
            <a:off x="7047697" y="1441265"/>
            <a:ext cx="3537567" cy="6550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7"/>
          <p:cNvPicPr preferRelativeResize="0"/>
          <p:nvPr/>
        </p:nvPicPr>
        <p:blipFill rotWithShape="1">
          <a:blip r:embed="rId3">
            <a:alphaModFix/>
          </a:blip>
          <a:srcRect b="0" l="0" r="0" t="81482"/>
          <a:stretch/>
        </p:blipFill>
        <p:spPr>
          <a:xfrm flipH="1" rot="-5400000">
            <a:off x="7047697" y="4977502"/>
            <a:ext cx="3537567" cy="655037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7"/>
          <p:cNvSpPr txBox="1"/>
          <p:nvPr>
            <p:ph idx="1" type="body"/>
          </p:nvPr>
        </p:nvSpPr>
        <p:spPr>
          <a:xfrm>
            <a:off x="818338" y="2980375"/>
            <a:ext cx="1352700" cy="154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Reduce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Consumerism</a:t>
            </a:r>
            <a:endParaRPr/>
          </a:p>
        </p:txBody>
      </p:sp>
      <p:sp>
        <p:nvSpPr>
          <p:cNvPr id="159" name="Google Shape;159;p17"/>
          <p:cNvSpPr txBox="1"/>
          <p:nvPr>
            <p:ph idx="2" type="body"/>
          </p:nvPr>
        </p:nvSpPr>
        <p:spPr>
          <a:xfrm>
            <a:off x="2608633" y="2980375"/>
            <a:ext cx="1291800" cy="154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Save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Money</a:t>
            </a:r>
            <a:endParaRPr/>
          </a:p>
        </p:txBody>
      </p:sp>
      <p:sp>
        <p:nvSpPr>
          <p:cNvPr id="160" name="Google Shape;160;p17"/>
          <p:cNvSpPr txBox="1"/>
          <p:nvPr>
            <p:ph idx="3" type="body"/>
          </p:nvPr>
        </p:nvSpPr>
        <p:spPr>
          <a:xfrm>
            <a:off x="4433113" y="2980375"/>
            <a:ext cx="1352700" cy="154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Strengthen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Community</a:t>
            </a:r>
            <a:r>
              <a:rPr b="1" lang="en" sz="1300">
                <a:latin typeface="Barlow"/>
                <a:ea typeface="Barlow"/>
                <a:cs typeface="Barlow"/>
                <a:sym typeface="Barlow"/>
              </a:rPr>
              <a:t> </a:t>
            </a:r>
            <a:endParaRPr/>
          </a:p>
        </p:txBody>
      </p:sp>
      <p:sp>
        <p:nvSpPr>
          <p:cNvPr id="161" name="Google Shape;161;p17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grpSp>
        <p:nvGrpSpPr>
          <p:cNvPr id="162" name="Google Shape;162;p17"/>
          <p:cNvGrpSpPr/>
          <p:nvPr/>
        </p:nvGrpSpPr>
        <p:grpSpPr>
          <a:xfrm>
            <a:off x="6676374" y="2289018"/>
            <a:ext cx="344194" cy="471466"/>
            <a:chOff x="6037273" y="4564385"/>
            <a:chExt cx="688388" cy="942932"/>
          </a:xfrm>
        </p:grpSpPr>
        <p:sp>
          <p:nvSpPr>
            <p:cNvPr id="163" name="Google Shape;163;p17"/>
            <p:cNvSpPr/>
            <p:nvPr/>
          </p:nvSpPr>
          <p:spPr>
            <a:xfrm>
              <a:off x="6037273" y="4564385"/>
              <a:ext cx="571373" cy="570663"/>
            </a:xfrm>
            <a:custGeom>
              <a:rect b="b" l="l" r="r" t="t"/>
              <a:pathLst>
                <a:path extrusionOk="0" h="570663" w="571373">
                  <a:moveTo>
                    <a:pt x="571374" y="285332"/>
                  </a:moveTo>
                  <a:cubicBezTo>
                    <a:pt x="571374" y="442916"/>
                    <a:pt x="443467" y="570663"/>
                    <a:pt x="285687" y="570663"/>
                  </a:cubicBezTo>
                  <a:cubicBezTo>
                    <a:pt x="127906" y="570663"/>
                    <a:pt x="0" y="442916"/>
                    <a:pt x="0" y="285332"/>
                  </a:cubicBezTo>
                  <a:cubicBezTo>
                    <a:pt x="0" y="127747"/>
                    <a:pt x="127906" y="0"/>
                    <a:pt x="285687" y="0"/>
                  </a:cubicBezTo>
                  <a:cubicBezTo>
                    <a:pt x="443467" y="0"/>
                    <a:pt x="571374" y="127747"/>
                    <a:pt x="571374" y="2853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6047811" y="4572337"/>
              <a:ext cx="677850" cy="878298"/>
            </a:xfrm>
            <a:custGeom>
              <a:rect b="b" l="l" r="r" t="t"/>
              <a:pathLst>
                <a:path extrusionOk="0" h="878298" w="677850">
                  <a:moveTo>
                    <a:pt x="499615" y="878298"/>
                  </a:moveTo>
                  <a:lnTo>
                    <a:pt x="178217" y="878298"/>
                  </a:lnTo>
                  <a:cubicBezTo>
                    <a:pt x="172759" y="878298"/>
                    <a:pt x="168333" y="873878"/>
                    <a:pt x="168333" y="868426"/>
                  </a:cubicBezTo>
                  <a:lnTo>
                    <a:pt x="168333" y="685149"/>
                  </a:lnTo>
                  <a:cubicBezTo>
                    <a:pt x="168333" y="653557"/>
                    <a:pt x="153710" y="623830"/>
                    <a:pt x="128212" y="603594"/>
                  </a:cubicBezTo>
                  <a:cubicBezTo>
                    <a:pt x="36744" y="531001"/>
                    <a:pt x="-10457" y="418061"/>
                    <a:pt x="1956" y="301477"/>
                  </a:cubicBezTo>
                  <a:cubicBezTo>
                    <a:pt x="19022" y="141231"/>
                    <a:pt x="153526" y="11990"/>
                    <a:pt x="314831" y="845"/>
                  </a:cubicBezTo>
                  <a:cubicBezTo>
                    <a:pt x="409957" y="-5735"/>
                    <a:pt x="500687" y="26277"/>
                    <a:pt x="570108" y="90985"/>
                  </a:cubicBezTo>
                  <a:cubicBezTo>
                    <a:pt x="638579" y="154801"/>
                    <a:pt x="677850" y="245027"/>
                    <a:pt x="677850" y="338521"/>
                  </a:cubicBezTo>
                  <a:cubicBezTo>
                    <a:pt x="677850" y="442476"/>
                    <a:pt x="630987" y="539190"/>
                    <a:pt x="549283" y="603864"/>
                  </a:cubicBezTo>
                  <a:cubicBezTo>
                    <a:pt x="523998" y="623878"/>
                    <a:pt x="509499" y="653499"/>
                    <a:pt x="509499" y="685130"/>
                  </a:cubicBezTo>
                  <a:lnTo>
                    <a:pt x="509499" y="868426"/>
                  </a:lnTo>
                  <a:cubicBezTo>
                    <a:pt x="509499" y="873878"/>
                    <a:pt x="505074" y="878298"/>
                    <a:pt x="499615" y="878298"/>
                  </a:cubicBezTo>
                  <a:close/>
                  <a:moveTo>
                    <a:pt x="188102" y="858554"/>
                  </a:moveTo>
                  <a:lnTo>
                    <a:pt x="489731" y="858554"/>
                  </a:lnTo>
                  <a:lnTo>
                    <a:pt x="489731" y="685130"/>
                  </a:lnTo>
                  <a:cubicBezTo>
                    <a:pt x="489731" y="647435"/>
                    <a:pt x="506961" y="612174"/>
                    <a:pt x="537004" y="588391"/>
                  </a:cubicBezTo>
                  <a:cubicBezTo>
                    <a:pt x="613950" y="527482"/>
                    <a:pt x="658082" y="436407"/>
                    <a:pt x="658082" y="338521"/>
                  </a:cubicBezTo>
                  <a:cubicBezTo>
                    <a:pt x="658082" y="250479"/>
                    <a:pt x="621103" y="165516"/>
                    <a:pt x="556619" y="105417"/>
                  </a:cubicBezTo>
                  <a:cubicBezTo>
                    <a:pt x="491256" y="44498"/>
                    <a:pt x="405946" y="14390"/>
                    <a:pt x="316192" y="20541"/>
                  </a:cubicBezTo>
                  <a:cubicBezTo>
                    <a:pt x="164318" y="31035"/>
                    <a:pt x="37681" y="152709"/>
                    <a:pt x="21619" y="303569"/>
                  </a:cubicBezTo>
                  <a:cubicBezTo>
                    <a:pt x="9924" y="413390"/>
                    <a:pt x="54370" y="519769"/>
                    <a:pt x="140510" y="588140"/>
                  </a:cubicBezTo>
                  <a:cubicBezTo>
                    <a:pt x="170756" y="612141"/>
                    <a:pt x="188102" y="647498"/>
                    <a:pt x="188102" y="685149"/>
                  </a:cubicBezTo>
                  <a:lnTo>
                    <a:pt x="188102" y="8585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6259161" y="5430892"/>
              <a:ext cx="250325" cy="76425"/>
            </a:xfrm>
            <a:custGeom>
              <a:rect b="b" l="l" r="r" t="t"/>
              <a:pathLst>
                <a:path extrusionOk="0" h="76425" w="250325">
                  <a:moveTo>
                    <a:pt x="125160" y="76426"/>
                  </a:moveTo>
                  <a:cubicBezTo>
                    <a:pt x="54976" y="76426"/>
                    <a:pt x="0" y="47191"/>
                    <a:pt x="0" y="9872"/>
                  </a:cubicBezTo>
                  <a:cubicBezTo>
                    <a:pt x="0" y="4420"/>
                    <a:pt x="4426" y="0"/>
                    <a:pt x="9884" y="0"/>
                  </a:cubicBezTo>
                  <a:cubicBezTo>
                    <a:pt x="15343" y="0"/>
                    <a:pt x="19769" y="4420"/>
                    <a:pt x="19769" y="9872"/>
                  </a:cubicBezTo>
                  <a:cubicBezTo>
                    <a:pt x="19769" y="32012"/>
                    <a:pt x="63051" y="56682"/>
                    <a:pt x="125160" y="56682"/>
                  </a:cubicBezTo>
                  <a:cubicBezTo>
                    <a:pt x="187270" y="56682"/>
                    <a:pt x="230557" y="32012"/>
                    <a:pt x="230557" y="9872"/>
                  </a:cubicBezTo>
                  <a:cubicBezTo>
                    <a:pt x="230557" y="4420"/>
                    <a:pt x="234983" y="0"/>
                    <a:pt x="240441" y="0"/>
                  </a:cubicBezTo>
                  <a:cubicBezTo>
                    <a:pt x="245900" y="0"/>
                    <a:pt x="250326" y="4420"/>
                    <a:pt x="250326" y="9872"/>
                  </a:cubicBezTo>
                  <a:cubicBezTo>
                    <a:pt x="250326" y="47191"/>
                    <a:pt x="195344" y="76426"/>
                    <a:pt x="125160" y="764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6177886" y="5220082"/>
              <a:ext cx="417686" cy="47276"/>
            </a:xfrm>
            <a:custGeom>
              <a:rect b="b" l="l" r="r" t="t"/>
              <a:pathLst>
                <a:path extrusionOk="0" h="47276" w="417686">
                  <a:moveTo>
                    <a:pt x="9874" y="47276"/>
                  </a:moveTo>
                  <a:cubicBezTo>
                    <a:pt x="4725" y="47276"/>
                    <a:pt x="386" y="43295"/>
                    <a:pt x="24" y="38089"/>
                  </a:cubicBezTo>
                  <a:cubicBezTo>
                    <a:pt x="-352" y="32647"/>
                    <a:pt x="3755" y="27932"/>
                    <a:pt x="9199" y="27556"/>
                  </a:cubicBezTo>
                  <a:lnTo>
                    <a:pt x="407117" y="18"/>
                  </a:lnTo>
                  <a:cubicBezTo>
                    <a:pt x="412721" y="-305"/>
                    <a:pt x="417286" y="3749"/>
                    <a:pt x="417663" y="9181"/>
                  </a:cubicBezTo>
                  <a:cubicBezTo>
                    <a:pt x="418039" y="14624"/>
                    <a:pt x="413932" y="19338"/>
                    <a:pt x="408488" y="19714"/>
                  </a:cubicBezTo>
                  <a:lnTo>
                    <a:pt x="10569" y="47252"/>
                  </a:lnTo>
                  <a:cubicBezTo>
                    <a:pt x="10333" y="47267"/>
                    <a:pt x="10101" y="47276"/>
                    <a:pt x="9874" y="4727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6177886" y="5283227"/>
              <a:ext cx="417686" cy="47272"/>
            </a:xfrm>
            <a:custGeom>
              <a:rect b="b" l="l" r="r" t="t"/>
              <a:pathLst>
                <a:path extrusionOk="0" h="47272" w="417686">
                  <a:moveTo>
                    <a:pt x="9874" y="47272"/>
                  </a:moveTo>
                  <a:cubicBezTo>
                    <a:pt x="4725" y="47272"/>
                    <a:pt x="386" y="43291"/>
                    <a:pt x="24" y="38085"/>
                  </a:cubicBezTo>
                  <a:cubicBezTo>
                    <a:pt x="-352" y="32643"/>
                    <a:pt x="3755" y="27929"/>
                    <a:pt x="9199" y="27553"/>
                  </a:cubicBezTo>
                  <a:lnTo>
                    <a:pt x="407117" y="14"/>
                  </a:lnTo>
                  <a:cubicBezTo>
                    <a:pt x="412721" y="-270"/>
                    <a:pt x="417286" y="3740"/>
                    <a:pt x="417663" y="9178"/>
                  </a:cubicBezTo>
                  <a:cubicBezTo>
                    <a:pt x="418039" y="14620"/>
                    <a:pt x="413932" y="19334"/>
                    <a:pt x="408488" y="19710"/>
                  </a:cubicBezTo>
                  <a:lnTo>
                    <a:pt x="10569" y="47248"/>
                  </a:lnTo>
                  <a:cubicBezTo>
                    <a:pt x="10333" y="47263"/>
                    <a:pt x="10101" y="47272"/>
                    <a:pt x="9874" y="472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7"/>
            <p:cNvSpPr/>
            <p:nvPr/>
          </p:nvSpPr>
          <p:spPr>
            <a:xfrm>
              <a:off x="6177886" y="5346360"/>
              <a:ext cx="417686" cy="47285"/>
            </a:xfrm>
            <a:custGeom>
              <a:rect b="b" l="l" r="r" t="t"/>
              <a:pathLst>
                <a:path extrusionOk="0" h="47285" w="417686">
                  <a:moveTo>
                    <a:pt x="9874" y="47285"/>
                  </a:moveTo>
                  <a:cubicBezTo>
                    <a:pt x="4725" y="47285"/>
                    <a:pt x="386" y="43304"/>
                    <a:pt x="24" y="38098"/>
                  </a:cubicBezTo>
                  <a:cubicBezTo>
                    <a:pt x="-352" y="32656"/>
                    <a:pt x="3755" y="27941"/>
                    <a:pt x="9199" y="27565"/>
                  </a:cubicBezTo>
                  <a:lnTo>
                    <a:pt x="407117" y="22"/>
                  </a:lnTo>
                  <a:cubicBezTo>
                    <a:pt x="412721" y="-339"/>
                    <a:pt x="417286" y="3753"/>
                    <a:pt x="417663" y="9186"/>
                  </a:cubicBezTo>
                  <a:cubicBezTo>
                    <a:pt x="418039" y="14628"/>
                    <a:pt x="413932" y="19342"/>
                    <a:pt x="408488" y="19718"/>
                  </a:cubicBezTo>
                  <a:lnTo>
                    <a:pt x="10569" y="47261"/>
                  </a:lnTo>
                  <a:cubicBezTo>
                    <a:pt x="10333" y="47276"/>
                    <a:pt x="10101" y="47285"/>
                    <a:pt x="9874" y="472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9" name="Google Shape;169;p17"/>
          <p:cNvSpPr txBox="1"/>
          <p:nvPr>
            <p:ph idx="2" type="body"/>
          </p:nvPr>
        </p:nvSpPr>
        <p:spPr>
          <a:xfrm>
            <a:off x="6060513" y="2887175"/>
            <a:ext cx="1575900" cy="154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Free As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In Freedom</a:t>
            </a:r>
            <a:endParaRPr/>
          </a:p>
        </p:txBody>
      </p:sp>
      <p:grpSp>
        <p:nvGrpSpPr>
          <p:cNvPr id="170" name="Google Shape;170;p17"/>
          <p:cNvGrpSpPr/>
          <p:nvPr/>
        </p:nvGrpSpPr>
        <p:grpSpPr>
          <a:xfrm>
            <a:off x="1233301" y="2161988"/>
            <a:ext cx="522804" cy="598484"/>
            <a:chOff x="16138502" y="6194425"/>
            <a:chExt cx="1045607" cy="1196968"/>
          </a:xfrm>
        </p:grpSpPr>
        <p:sp>
          <p:nvSpPr>
            <p:cNvPr id="171" name="Google Shape;171;p17"/>
            <p:cNvSpPr/>
            <p:nvPr/>
          </p:nvSpPr>
          <p:spPr>
            <a:xfrm>
              <a:off x="16304269" y="6546640"/>
              <a:ext cx="866430" cy="844753"/>
            </a:xfrm>
            <a:custGeom>
              <a:rect b="b" l="l" r="r" t="t"/>
              <a:pathLst>
                <a:path extrusionOk="0" h="844753" w="866430">
                  <a:moveTo>
                    <a:pt x="833170" y="844753"/>
                  </a:moveTo>
                  <a:lnTo>
                    <a:pt x="33260" y="844753"/>
                  </a:lnTo>
                  <a:cubicBezTo>
                    <a:pt x="14891" y="844753"/>
                    <a:pt x="0" y="829875"/>
                    <a:pt x="0" y="811521"/>
                  </a:cubicBezTo>
                  <a:lnTo>
                    <a:pt x="0" y="33233"/>
                  </a:lnTo>
                  <a:cubicBezTo>
                    <a:pt x="0" y="14879"/>
                    <a:pt x="14891" y="0"/>
                    <a:pt x="33260" y="0"/>
                  </a:cubicBezTo>
                  <a:lnTo>
                    <a:pt x="833171" y="0"/>
                  </a:lnTo>
                  <a:cubicBezTo>
                    <a:pt x="851540" y="0"/>
                    <a:pt x="866431" y="14879"/>
                    <a:pt x="866431" y="33233"/>
                  </a:cubicBezTo>
                  <a:lnTo>
                    <a:pt x="866431" y="811521"/>
                  </a:lnTo>
                  <a:cubicBezTo>
                    <a:pt x="866431" y="829875"/>
                    <a:pt x="851540" y="844753"/>
                    <a:pt x="833170" y="8447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7"/>
            <p:cNvSpPr/>
            <p:nvPr/>
          </p:nvSpPr>
          <p:spPr>
            <a:xfrm>
              <a:off x="16138502" y="6314495"/>
              <a:ext cx="1045607" cy="179023"/>
            </a:xfrm>
            <a:custGeom>
              <a:rect b="b" l="l" r="r" t="t"/>
              <a:pathLst>
                <a:path extrusionOk="0" h="179023" w="1045607">
                  <a:moveTo>
                    <a:pt x="1028977" y="179023"/>
                  </a:moveTo>
                  <a:lnTo>
                    <a:pt x="16630" y="179023"/>
                  </a:lnTo>
                  <a:cubicBezTo>
                    <a:pt x="7446" y="179023"/>
                    <a:pt x="0" y="171583"/>
                    <a:pt x="0" y="162407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lnTo>
                    <a:pt x="1028977" y="0"/>
                  </a:lnTo>
                  <a:cubicBezTo>
                    <a:pt x="1038161" y="0"/>
                    <a:pt x="1045607" y="7440"/>
                    <a:pt x="1045607" y="16616"/>
                  </a:cubicBezTo>
                  <a:lnTo>
                    <a:pt x="1045607" y="162407"/>
                  </a:lnTo>
                  <a:cubicBezTo>
                    <a:pt x="1045607" y="171583"/>
                    <a:pt x="1038161" y="179023"/>
                    <a:pt x="1028977" y="179023"/>
                  </a:cubicBezTo>
                  <a:close/>
                  <a:moveTo>
                    <a:pt x="33260" y="145791"/>
                  </a:moveTo>
                  <a:lnTo>
                    <a:pt x="1012347" y="145791"/>
                  </a:lnTo>
                  <a:lnTo>
                    <a:pt x="1012347" y="33233"/>
                  </a:lnTo>
                  <a:lnTo>
                    <a:pt x="33260" y="33233"/>
                  </a:lnTo>
                  <a:lnTo>
                    <a:pt x="33260" y="14579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7"/>
            <p:cNvSpPr/>
            <p:nvPr/>
          </p:nvSpPr>
          <p:spPr>
            <a:xfrm>
              <a:off x="16211463" y="6460286"/>
              <a:ext cx="899686" cy="877988"/>
            </a:xfrm>
            <a:custGeom>
              <a:rect b="b" l="l" r="r" t="t"/>
              <a:pathLst>
                <a:path extrusionOk="0" h="877988" w="899686">
                  <a:moveTo>
                    <a:pt x="883057" y="877989"/>
                  </a:moveTo>
                  <a:lnTo>
                    <a:pt x="16630" y="877989"/>
                  </a:lnTo>
                  <a:cubicBezTo>
                    <a:pt x="7446" y="877989"/>
                    <a:pt x="0" y="870549"/>
                    <a:pt x="0" y="861372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lnTo>
                    <a:pt x="883057" y="0"/>
                  </a:lnTo>
                  <a:cubicBezTo>
                    <a:pt x="892241" y="0"/>
                    <a:pt x="899687" y="7440"/>
                    <a:pt x="899687" y="16616"/>
                  </a:cubicBezTo>
                  <a:lnTo>
                    <a:pt x="899687" y="861372"/>
                  </a:lnTo>
                  <a:cubicBezTo>
                    <a:pt x="899687" y="870549"/>
                    <a:pt x="892241" y="877989"/>
                    <a:pt x="883057" y="877989"/>
                  </a:cubicBezTo>
                  <a:close/>
                  <a:moveTo>
                    <a:pt x="33260" y="844756"/>
                  </a:moveTo>
                  <a:lnTo>
                    <a:pt x="866427" y="844756"/>
                  </a:lnTo>
                  <a:lnTo>
                    <a:pt x="866427" y="33233"/>
                  </a:lnTo>
                  <a:lnTo>
                    <a:pt x="33260" y="33233"/>
                  </a:lnTo>
                  <a:lnTo>
                    <a:pt x="33260" y="8447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7"/>
            <p:cNvSpPr/>
            <p:nvPr/>
          </p:nvSpPr>
          <p:spPr>
            <a:xfrm>
              <a:off x="16425666" y="6644672"/>
              <a:ext cx="33260" cy="509216"/>
            </a:xfrm>
            <a:custGeom>
              <a:rect b="b" l="l" r="r" t="t"/>
              <a:pathLst>
                <a:path extrusionOk="0" h="509216" w="33260">
                  <a:moveTo>
                    <a:pt x="16630" y="509216"/>
                  </a:moveTo>
                  <a:cubicBezTo>
                    <a:pt x="7446" y="509216"/>
                    <a:pt x="0" y="501776"/>
                    <a:pt x="0" y="492600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cubicBezTo>
                    <a:pt x="25814" y="0"/>
                    <a:pt x="33260" y="7440"/>
                    <a:pt x="33260" y="16616"/>
                  </a:cubicBezTo>
                  <a:lnTo>
                    <a:pt x="33260" y="492600"/>
                  </a:lnTo>
                  <a:cubicBezTo>
                    <a:pt x="33260" y="501776"/>
                    <a:pt x="25814" y="509216"/>
                    <a:pt x="16630" y="5092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7"/>
            <p:cNvSpPr/>
            <p:nvPr/>
          </p:nvSpPr>
          <p:spPr>
            <a:xfrm>
              <a:off x="16644538" y="6644672"/>
              <a:ext cx="33260" cy="509216"/>
            </a:xfrm>
            <a:custGeom>
              <a:rect b="b" l="l" r="r" t="t"/>
              <a:pathLst>
                <a:path extrusionOk="0" h="509216" w="33260">
                  <a:moveTo>
                    <a:pt x="16630" y="509216"/>
                  </a:moveTo>
                  <a:cubicBezTo>
                    <a:pt x="7446" y="509216"/>
                    <a:pt x="0" y="501776"/>
                    <a:pt x="0" y="492600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cubicBezTo>
                    <a:pt x="25814" y="0"/>
                    <a:pt x="33260" y="7440"/>
                    <a:pt x="33260" y="16616"/>
                  </a:cubicBezTo>
                  <a:lnTo>
                    <a:pt x="33260" y="492600"/>
                  </a:lnTo>
                  <a:cubicBezTo>
                    <a:pt x="33260" y="501776"/>
                    <a:pt x="25814" y="509216"/>
                    <a:pt x="16630" y="5092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7"/>
            <p:cNvSpPr/>
            <p:nvPr/>
          </p:nvSpPr>
          <p:spPr>
            <a:xfrm>
              <a:off x="16863409" y="6644672"/>
              <a:ext cx="33260" cy="509216"/>
            </a:xfrm>
            <a:custGeom>
              <a:rect b="b" l="l" r="r" t="t"/>
              <a:pathLst>
                <a:path extrusionOk="0" h="509216" w="33260">
                  <a:moveTo>
                    <a:pt x="16630" y="509216"/>
                  </a:moveTo>
                  <a:cubicBezTo>
                    <a:pt x="7446" y="509216"/>
                    <a:pt x="0" y="501776"/>
                    <a:pt x="0" y="492600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cubicBezTo>
                    <a:pt x="25814" y="0"/>
                    <a:pt x="33260" y="7440"/>
                    <a:pt x="33260" y="16616"/>
                  </a:cubicBezTo>
                  <a:lnTo>
                    <a:pt x="33260" y="492600"/>
                  </a:lnTo>
                  <a:cubicBezTo>
                    <a:pt x="33260" y="501776"/>
                    <a:pt x="25814" y="509216"/>
                    <a:pt x="16630" y="5092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7"/>
            <p:cNvSpPr/>
            <p:nvPr/>
          </p:nvSpPr>
          <p:spPr>
            <a:xfrm>
              <a:off x="16462245" y="6194425"/>
              <a:ext cx="397841" cy="153303"/>
            </a:xfrm>
            <a:custGeom>
              <a:rect b="b" l="l" r="r" t="t"/>
              <a:pathLst>
                <a:path extrusionOk="0" h="153303" w="397841">
                  <a:moveTo>
                    <a:pt x="381212" y="153304"/>
                  </a:moveTo>
                  <a:lnTo>
                    <a:pt x="16630" y="153304"/>
                  </a:lnTo>
                  <a:cubicBezTo>
                    <a:pt x="7446" y="153304"/>
                    <a:pt x="0" y="145864"/>
                    <a:pt x="0" y="136687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lnTo>
                    <a:pt x="381212" y="0"/>
                  </a:lnTo>
                  <a:cubicBezTo>
                    <a:pt x="390395" y="0"/>
                    <a:pt x="397842" y="7440"/>
                    <a:pt x="397842" y="16616"/>
                  </a:cubicBezTo>
                  <a:lnTo>
                    <a:pt x="397842" y="136687"/>
                  </a:lnTo>
                  <a:cubicBezTo>
                    <a:pt x="397842" y="145864"/>
                    <a:pt x="390395" y="153304"/>
                    <a:pt x="381212" y="153304"/>
                  </a:cubicBezTo>
                  <a:close/>
                  <a:moveTo>
                    <a:pt x="33260" y="120071"/>
                  </a:moveTo>
                  <a:lnTo>
                    <a:pt x="364581" y="120071"/>
                  </a:lnTo>
                  <a:lnTo>
                    <a:pt x="364581" y="33233"/>
                  </a:lnTo>
                  <a:lnTo>
                    <a:pt x="33260" y="33233"/>
                  </a:lnTo>
                  <a:lnTo>
                    <a:pt x="33260" y="1200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8" name="Google Shape;178;p17"/>
          <p:cNvGrpSpPr/>
          <p:nvPr/>
        </p:nvGrpSpPr>
        <p:grpSpPr>
          <a:xfrm>
            <a:off x="2957673" y="2183353"/>
            <a:ext cx="593734" cy="555752"/>
            <a:chOff x="11280820" y="8146206"/>
            <a:chExt cx="1187468" cy="1111504"/>
          </a:xfrm>
        </p:grpSpPr>
        <p:sp>
          <p:nvSpPr>
            <p:cNvPr id="179" name="Google Shape;179;p17"/>
            <p:cNvSpPr/>
            <p:nvPr/>
          </p:nvSpPr>
          <p:spPr>
            <a:xfrm>
              <a:off x="11280820" y="8573516"/>
              <a:ext cx="257697" cy="684195"/>
            </a:xfrm>
            <a:custGeom>
              <a:rect b="b" l="l" r="r" t="t"/>
              <a:pathLst>
                <a:path extrusionOk="0" h="684195" w="257697">
                  <a:moveTo>
                    <a:pt x="0" y="684195"/>
                  </a:moveTo>
                  <a:cubicBezTo>
                    <a:pt x="0" y="454587"/>
                    <a:pt x="0" y="227977"/>
                    <a:pt x="0" y="0"/>
                  </a:cubicBezTo>
                  <a:cubicBezTo>
                    <a:pt x="86219" y="0"/>
                    <a:pt x="171015" y="0"/>
                    <a:pt x="257698" y="0"/>
                  </a:cubicBezTo>
                  <a:cubicBezTo>
                    <a:pt x="257698" y="228321"/>
                    <a:pt x="257698" y="455592"/>
                    <a:pt x="257698" y="684195"/>
                  </a:cubicBezTo>
                  <a:cubicBezTo>
                    <a:pt x="171370" y="684195"/>
                    <a:pt x="86545" y="684195"/>
                    <a:pt x="0" y="684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7"/>
            <p:cNvSpPr/>
            <p:nvPr/>
          </p:nvSpPr>
          <p:spPr>
            <a:xfrm>
              <a:off x="11654567" y="8146206"/>
              <a:ext cx="813721" cy="1085593"/>
            </a:xfrm>
            <a:custGeom>
              <a:rect b="b" l="l" r="r" t="t"/>
              <a:pathLst>
                <a:path extrusionOk="0" h="1085593" w="813721">
                  <a:moveTo>
                    <a:pt x="476426" y="1085593"/>
                  </a:moveTo>
                  <a:cubicBezTo>
                    <a:pt x="397881" y="1085593"/>
                    <a:pt x="317471" y="1084794"/>
                    <a:pt x="236020" y="1083201"/>
                  </a:cubicBezTo>
                  <a:cubicBezTo>
                    <a:pt x="163288" y="1081767"/>
                    <a:pt x="96691" y="1054578"/>
                    <a:pt x="32286" y="1028288"/>
                  </a:cubicBezTo>
                  <a:lnTo>
                    <a:pt x="22105" y="1024131"/>
                  </a:lnTo>
                  <a:cubicBezTo>
                    <a:pt x="8463" y="1018586"/>
                    <a:pt x="957" y="999004"/>
                    <a:pt x="778" y="986996"/>
                  </a:cubicBezTo>
                  <a:cubicBezTo>
                    <a:pt x="-56" y="929724"/>
                    <a:pt x="30" y="871539"/>
                    <a:pt x="116" y="815265"/>
                  </a:cubicBezTo>
                  <a:lnTo>
                    <a:pt x="288" y="687066"/>
                  </a:lnTo>
                  <a:cubicBezTo>
                    <a:pt x="434" y="614851"/>
                    <a:pt x="579" y="540185"/>
                    <a:pt x="4" y="466780"/>
                  </a:cubicBezTo>
                  <a:cubicBezTo>
                    <a:pt x="-182" y="442731"/>
                    <a:pt x="6722" y="424867"/>
                    <a:pt x="23098" y="407056"/>
                  </a:cubicBezTo>
                  <a:cubicBezTo>
                    <a:pt x="58319" y="368738"/>
                    <a:pt x="93541" y="329164"/>
                    <a:pt x="127603" y="290892"/>
                  </a:cubicBezTo>
                  <a:cubicBezTo>
                    <a:pt x="151711" y="263802"/>
                    <a:pt x="175818" y="236713"/>
                    <a:pt x="200137" y="209815"/>
                  </a:cubicBezTo>
                  <a:cubicBezTo>
                    <a:pt x="215461" y="192856"/>
                    <a:pt x="221451" y="177213"/>
                    <a:pt x="220154" y="157512"/>
                  </a:cubicBezTo>
                  <a:cubicBezTo>
                    <a:pt x="218433" y="131255"/>
                    <a:pt x="219075" y="104708"/>
                    <a:pt x="219697" y="79039"/>
                  </a:cubicBezTo>
                  <a:lnTo>
                    <a:pt x="220022" y="64731"/>
                  </a:lnTo>
                  <a:cubicBezTo>
                    <a:pt x="220445" y="44468"/>
                    <a:pt x="227091" y="27747"/>
                    <a:pt x="239237" y="16367"/>
                  </a:cubicBezTo>
                  <a:cubicBezTo>
                    <a:pt x="251556" y="4828"/>
                    <a:pt x="268931" y="-790"/>
                    <a:pt x="289895" y="89"/>
                  </a:cubicBezTo>
                  <a:cubicBezTo>
                    <a:pt x="391884" y="4464"/>
                    <a:pt x="478193" y="88575"/>
                    <a:pt x="486381" y="191574"/>
                  </a:cubicBezTo>
                  <a:cubicBezTo>
                    <a:pt x="490339" y="241504"/>
                    <a:pt x="482714" y="293324"/>
                    <a:pt x="463055" y="349995"/>
                  </a:cubicBezTo>
                  <a:cubicBezTo>
                    <a:pt x="460824" y="356445"/>
                    <a:pt x="459070" y="363345"/>
                    <a:pt x="457137" y="371196"/>
                  </a:cubicBezTo>
                  <a:lnTo>
                    <a:pt x="479431" y="371196"/>
                  </a:lnTo>
                  <a:cubicBezTo>
                    <a:pt x="498958" y="371196"/>
                    <a:pt x="518491" y="371282"/>
                    <a:pt x="538025" y="371368"/>
                  </a:cubicBezTo>
                  <a:cubicBezTo>
                    <a:pt x="582182" y="371566"/>
                    <a:pt x="627855" y="371771"/>
                    <a:pt x="672654" y="370906"/>
                  </a:cubicBezTo>
                  <a:cubicBezTo>
                    <a:pt x="736781" y="369551"/>
                    <a:pt x="780985" y="395583"/>
                    <a:pt x="803186" y="447925"/>
                  </a:cubicBezTo>
                  <a:cubicBezTo>
                    <a:pt x="824242" y="497564"/>
                    <a:pt x="813605" y="545498"/>
                    <a:pt x="772466" y="586843"/>
                  </a:cubicBezTo>
                  <a:cubicBezTo>
                    <a:pt x="800988" y="651240"/>
                    <a:pt x="795633" y="687080"/>
                    <a:pt x="749040" y="742534"/>
                  </a:cubicBezTo>
                  <a:cubicBezTo>
                    <a:pt x="750953" y="746506"/>
                    <a:pt x="752880" y="750564"/>
                    <a:pt x="754634" y="754708"/>
                  </a:cubicBezTo>
                  <a:cubicBezTo>
                    <a:pt x="772817" y="797705"/>
                    <a:pt x="771513" y="834411"/>
                    <a:pt x="750874" y="860873"/>
                  </a:cubicBezTo>
                  <a:cubicBezTo>
                    <a:pt x="729646" y="888075"/>
                    <a:pt x="730109" y="909897"/>
                    <a:pt x="738661" y="943080"/>
                  </a:cubicBezTo>
                  <a:cubicBezTo>
                    <a:pt x="746823" y="974723"/>
                    <a:pt x="739356" y="1008732"/>
                    <a:pt x="718175" y="1036397"/>
                  </a:cubicBezTo>
                  <a:cubicBezTo>
                    <a:pt x="695424" y="1066111"/>
                    <a:pt x="659991" y="1084140"/>
                    <a:pt x="623387" y="1084629"/>
                  </a:cubicBezTo>
                  <a:cubicBezTo>
                    <a:pt x="575291" y="1085270"/>
                    <a:pt x="526236" y="1085593"/>
                    <a:pt x="476426" y="1085593"/>
                  </a:cubicBezTo>
                  <a:close/>
                  <a:moveTo>
                    <a:pt x="285513" y="27067"/>
                  </a:moveTo>
                  <a:cubicBezTo>
                    <a:pt x="273519" y="27067"/>
                    <a:pt x="264205" y="30100"/>
                    <a:pt x="257791" y="36108"/>
                  </a:cubicBezTo>
                  <a:cubicBezTo>
                    <a:pt x="250987" y="42479"/>
                    <a:pt x="247406" y="52299"/>
                    <a:pt x="247134" y="65299"/>
                  </a:cubicBezTo>
                  <a:lnTo>
                    <a:pt x="246797" y="79686"/>
                  </a:lnTo>
                  <a:cubicBezTo>
                    <a:pt x="246194" y="104760"/>
                    <a:pt x="245572" y="130694"/>
                    <a:pt x="247214" y="155741"/>
                  </a:cubicBezTo>
                  <a:cubicBezTo>
                    <a:pt x="248981" y="182705"/>
                    <a:pt x="240416" y="205651"/>
                    <a:pt x="220260" y="227949"/>
                  </a:cubicBezTo>
                  <a:cubicBezTo>
                    <a:pt x="195994" y="254801"/>
                    <a:pt x="171933" y="281838"/>
                    <a:pt x="147865" y="308875"/>
                  </a:cubicBezTo>
                  <a:cubicBezTo>
                    <a:pt x="113736" y="347226"/>
                    <a:pt x="78442" y="386879"/>
                    <a:pt x="43075" y="425362"/>
                  </a:cubicBezTo>
                  <a:cubicBezTo>
                    <a:pt x="31458" y="437999"/>
                    <a:pt x="26984" y="449551"/>
                    <a:pt x="27116" y="466569"/>
                  </a:cubicBezTo>
                  <a:cubicBezTo>
                    <a:pt x="27692" y="540105"/>
                    <a:pt x="27546" y="614845"/>
                    <a:pt x="27401" y="687119"/>
                  </a:cubicBezTo>
                  <a:lnTo>
                    <a:pt x="27229" y="815305"/>
                  </a:lnTo>
                  <a:cubicBezTo>
                    <a:pt x="27143" y="871467"/>
                    <a:pt x="27057" y="929545"/>
                    <a:pt x="27891" y="986599"/>
                  </a:cubicBezTo>
                  <a:cubicBezTo>
                    <a:pt x="27950" y="990935"/>
                    <a:pt x="31346" y="998033"/>
                    <a:pt x="33213" y="999533"/>
                  </a:cubicBezTo>
                  <a:lnTo>
                    <a:pt x="42546" y="1003227"/>
                  </a:lnTo>
                  <a:cubicBezTo>
                    <a:pt x="104654" y="1028586"/>
                    <a:pt x="168874" y="1054803"/>
                    <a:pt x="236550" y="1056131"/>
                  </a:cubicBezTo>
                  <a:cubicBezTo>
                    <a:pt x="369352" y="1058728"/>
                    <a:pt x="499368" y="1059204"/>
                    <a:pt x="623029" y="1057559"/>
                  </a:cubicBezTo>
                  <a:cubicBezTo>
                    <a:pt x="651380" y="1057182"/>
                    <a:pt x="678896" y="1043125"/>
                    <a:pt x="696636" y="1019954"/>
                  </a:cubicBezTo>
                  <a:cubicBezTo>
                    <a:pt x="712734" y="998938"/>
                    <a:pt x="718479" y="973375"/>
                    <a:pt x="712409" y="949834"/>
                  </a:cubicBezTo>
                  <a:cubicBezTo>
                    <a:pt x="702394" y="910988"/>
                    <a:pt x="701752" y="879774"/>
                    <a:pt x="729480" y="844232"/>
                  </a:cubicBezTo>
                  <a:cubicBezTo>
                    <a:pt x="743930" y="825714"/>
                    <a:pt x="743990" y="799133"/>
                    <a:pt x="729653" y="765236"/>
                  </a:cubicBezTo>
                  <a:cubicBezTo>
                    <a:pt x="727793" y="760828"/>
                    <a:pt x="725701" y="756519"/>
                    <a:pt x="723669" y="752329"/>
                  </a:cubicBezTo>
                  <a:lnTo>
                    <a:pt x="720723" y="746183"/>
                  </a:lnTo>
                  <a:cubicBezTo>
                    <a:pt x="718439" y="741325"/>
                    <a:pt x="719247" y="735575"/>
                    <a:pt x="722782" y="731531"/>
                  </a:cubicBezTo>
                  <a:cubicBezTo>
                    <a:pt x="769620" y="677953"/>
                    <a:pt x="773479" y="652978"/>
                    <a:pt x="744526" y="590888"/>
                  </a:cubicBezTo>
                  <a:cubicBezTo>
                    <a:pt x="742745" y="587061"/>
                    <a:pt x="742851" y="582620"/>
                    <a:pt x="744817" y="578886"/>
                  </a:cubicBezTo>
                  <a:cubicBezTo>
                    <a:pt x="745784" y="576646"/>
                    <a:pt x="747055" y="573725"/>
                    <a:pt x="749821" y="571088"/>
                  </a:cubicBezTo>
                  <a:cubicBezTo>
                    <a:pt x="786347" y="536365"/>
                    <a:pt x="795633" y="499534"/>
                    <a:pt x="778218" y="458486"/>
                  </a:cubicBezTo>
                  <a:cubicBezTo>
                    <a:pt x="760273" y="416176"/>
                    <a:pt x="727071" y="397017"/>
                    <a:pt x="673177" y="397975"/>
                  </a:cubicBezTo>
                  <a:cubicBezTo>
                    <a:pt x="628053" y="398841"/>
                    <a:pt x="582215" y="398636"/>
                    <a:pt x="537906" y="398438"/>
                  </a:cubicBezTo>
                  <a:cubicBezTo>
                    <a:pt x="518412" y="398352"/>
                    <a:pt x="498918" y="398266"/>
                    <a:pt x="479424" y="398266"/>
                  </a:cubicBezTo>
                  <a:lnTo>
                    <a:pt x="439748" y="398266"/>
                  </a:lnTo>
                  <a:cubicBezTo>
                    <a:pt x="435545" y="398266"/>
                    <a:pt x="431574" y="396317"/>
                    <a:pt x="429012" y="392992"/>
                  </a:cubicBezTo>
                  <a:cubicBezTo>
                    <a:pt x="426444" y="389668"/>
                    <a:pt x="425570" y="385339"/>
                    <a:pt x="426642" y="381275"/>
                  </a:cubicBezTo>
                  <a:cubicBezTo>
                    <a:pt x="428006" y="376120"/>
                    <a:pt x="429171" y="371368"/>
                    <a:pt x="430270" y="366907"/>
                  </a:cubicBezTo>
                  <a:cubicBezTo>
                    <a:pt x="432586" y="357496"/>
                    <a:pt x="434585" y="349367"/>
                    <a:pt x="437432" y="341146"/>
                  </a:cubicBezTo>
                  <a:cubicBezTo>
                    <a:pt x="456098" y="287330"/>
                    <a:pt x="463061" y="240486"/>
                    <a:pt x="459348" y="193716"/>
                  </a:cubicBezTo>
                  <a:cubicBezTo>
                    <a:pt x="452226" y="104106"/>
                    <a:pt x="377282" y="30933"/>
                    <a:pt x="288730" y="27133"/>
                  </a:cubicBezTo>
                  <a:cubicBezTo>
                    <a:pt x="287637" y="27087"/>
                    <a:pt x="286565" y="27067"/>
                    <a:pt x="285513" y="270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7"/>
            <p:cNvSpPr/>
            <p:nvPr/>
          </p:nvSpPr>
          <p:spPr>
            <a:xfrm>
              <a:off x="11330206" y="8497140"/>
              <a:ext cx="284807" cy="711264"/>
            </a:xfrm>
            <a:custGeom>
              <a:rect b="b" l="l" r="r" t="t"/>
              <a:pathLst>
                <a:path extrusionOk="0" h="711264" w="284807">
                  <a:moveTo>
                    <a:pt x="271251" y="711265"/>
                  </a:moveTo>
                  <a:lnTo>
                    <a:pt x="13556" y="711265"/>
                  </a:lnTo>
                  <a:cubicBezTo>
                    <a:pt x="6070" y="711265"/>
                    <a:pt x="0" y="705204"/>
                    <a:pt x="0" y="697730"/>
                  </a:cubicBezTo>
                  <a:lnTo>
                    <a:pt x="0" y="13535"/>
                  </a:lnTo>
                  <a:cubicBezTo>
                    <a:pt x="0" y="6060"/>
                    <a:pt x="6070" y="0"/>
                    <a:pt x="13556" y="0"/>
                  </a:cubicBezTo>
                  <a:lnTo>
                    <a:pt x="271251" y="0"/>
                  </a:lnTo>
                  <a:cubicBezTo>
                    <a:pt x="278738" y="0"/>
                    <a:pt x="284807" y="6060"/>
                    <a:pt x="284807" y="13535"/>
                  </a:cubicBezTo>
                  <a:lnTo>
                    <a:pt x="284807" y="697730"/>
                  </a:lnTo>
                  <a:cubicBezTo>
                    <a:pt x="284807" y="705204"/>
                    <a:pt x="278738" y="711265"/>
                    <a:pt x="271251" y="711265"/>
                  </a:cubicBezTo>
                  <a:close/>
                  <a:moveTo>
                    <a:pt x="27113" y="684195"/>
                  </a:moveTo>
                  <a:lnTo>
                    <a:pt x="257695" y="684195"/>
                  </a:lnTo>
                  <a:lnTo>
                    <a:pt x="257695" y="27070"/>
                  </a:lnTo>
                  <a:lnTo>
                    <a:pt x="27113" y="27070"/>
                  </a:lnTo>
                  <a:lnTo>
                    <a:pt x="27113" y="6841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2" name="Google Shape;182;p17"/>
          <p:cNvGrpSpPr/>
          <p:nvPr/>
        </p:nvGrpSpPr>
        <p:grpSpPr>
          <a:xfrm>
            <a:off x="4751835" y="2162002"/>
            <a:ext cx="551225" cy="598485"/>
            <a:chOff x="14502770" y="2866629"/>
            <a:chExt cx="1102450" cy="1196969"/>
          </a:xfrm>
        </p:grpSpPr>
        <p:sp>
          <p:nvSpPr>
            <p:cNvPr id="183" name="Google Shape;183;p17"/>
            <p:cNvSpPr/>
            <p:nvPr/>
          </p:nvSpPr>
          <p:spPr>
            <a:xfrm>
              <a:off x="14642948" y="3880516"/>
              <a:ext cx="301519" cy="171343"/>
            </a:xfrm>
            <a:custGeom>
              <a:rect b="b" l="l" r="r" t="t"/>
              <a:pathLst>
                <a:path extrusionOk="0" h="171343" w="301519">
                  <a:moveTo>
                    <a:pt x="0" y="0"/>
                  </a:moveTo>
                  <a:lnTo>
                    <a:pt x="301520" y="0"/>
                  </a:lnTo>
                  <a:lnTo>
                    <a:pt x="301520" y="171344"/>
                  </a:lnTo>
                  <a:lnTo>
                    <a:pt x="0" y="1713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7"/>
            <p:cNvSpPr/>
            <p:nvPr/>
          </p:nvSpPr>
          <p:spPr>
            <a:xfrm>
              <a:off x="15230128" y="3880516"/>
              <a:ext cx="206093" cy="171343"/>
            </a:xfrm>
            <a:custGeom>
              <a:rect b="b" l="l" r="r" t="t"/>
              <a:pathLst>
                <a:path extrusionOk="0" h="171343" w="206093">
                  <a:moveTo>
                    <a:pt x="0" y="0"/>
                  </a:moveTo>
                  <a:lnTo>
                    <a:pt x="206093" y="0"/>
                  </a:lnTo>
                  <a:lnTo>
                    <a:pt x="206093" y="171344"/>
                  </a:lnTo>
                  <a:lnTo>
                    <a:pt x="0" y="1713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14502770" y="2866629"/>
              <a:ext cx="581874" cy="1196969"/>
            </a:xfrm>
            <a:custGeom>
              <a:rect b="b" l="l" r="r" t="t"/>
              <a:pathLst>
                <a:path extrusionOk="0" h="1196969" w="581874">
                  <a:moveTo>
                    <a:pt x="570116" y="1196969"/>
                  </a:moveTo>
                  <a:lnTo>
                    <a:pt x="11758" y="1196969"/>
                  </a:lnTo>
                  <a:cubicBezTo>
                    <a:pt x="5265" y="1196969"/>
                    <a:pt x="0" y="1191715"/>
                    <a:pt x="0" y="1185234"/>
                  </a:cubicBezTo>
                  <a:lnTo>
                    <a:pt x="0" y="11735"/>
                  </a:lnTo>
                  <a:cubicBezTo>
                    <a:pt x="0" y="5254"/>
                    <a:pt x="5265" y="0"/>
                    <a:pt x="11758" y="0"/>
                  </a:cubicBezTo>
                  <a:lnTo>
                    <a:pt x="570116" y="0"/>
                  </a:lnTo>
                  <a:cubicBezTo>
                    <a:pt x="576610" y="0"/>
                    <a:pt x="581875" y="5254"/>
                    <a:pt x="581875" y="11735"/>
                  </a:cubicBezTo>
                  <a:lnTo>
                    <a:pt x="581875" y="1185234"/>
                  </a:lnTo>
                  <a:cubicBezTo>
                    <a:pt x="581875" y="1191715"/>
                    <a:pt x="576610" y="1196969"/>
                    <a:pt x="570116" y="1196969"/>
                  </a:cubicBezTo>
                  <a:close/>
                  <a:moveTo>
                    <a:pt x="23516" y="1173499"/>
                  </a:moveTo>
                  <a:lnTo>
                    <a:pt x="558358" y="1173499"/>
                  </a:lnTo>
                  <a:lnTo>
                    <a:pt x="558358" y="23470"/>
                  </a:lnTo>
                  <a:lnTo>
                    <a:pt x="23516" y="23470"/>
                  </a:lnTo>
                  <a:lnTo>
                    <a:pt x="23516" y="11734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7"/>
            <p:cNvSpPr/>
            <p:nvPr/>
          </p:nvSpPr>
          <p:spPr>
            <a:xfrm>
              <a:off x="15061130" y="3057901"/>
              <a:ext cx="544091" cy="1005696"/>
            </a:xfrm>
            <a:custGeom>
              <a:rect b="b" l="l" r="r" t="t"/>
              <a:pathLst>
                <a:path extrusionOk="0" h="1005696" w="544091">
                  <a:moveTo>
                    <a:pt x="532333" y="1005697"/>
                  </a:moveTo>
                  <a:lnTo>
                    <a:pt x="11758" y="1005697"/>
                  </a:lnTo>
                  <a:cubicBezTo>
                    <a:pt x="5265" y="1005697"/>
                    <a:pt x="0" y="1000442"/>
                    <a:pt x="0" y="993962"/>
                  </a:cubicBezTo>
                  <a:lnTo>
                    <a:pt x="0" y="11735"/>
                  </a:lnTo>
                  <a:cubicBezTo>
                    <a:pt x="0" y="5254"/>
                    <a:pt x="5265" y="0"/>
                    <a:pt x="11758" y="0"/>
                  </a:cubicBezTo>
                  <a:lnTo>
                    <a:pt x="532333" y="0"/>
                  </a:lnTo>
                  <a:cubicBezTo>
                    <a:pt x="538826" y="0"/>
                    <a:pt x="544091" y="5254"/>
                    <a:pt x="544091" y="11735"/>
                  </a:cubicBezTo>
                  <a:lnTo>
                    <a:pt x="544091" y="993962"/>
                  </a:lnTo>
                  <a:cubicBezTo>
                    <a:pt x="544091" y="1000442"/>
                    <a:pt x="538826" y="1005697"/>
                    <a:pt x="532333" y="1005697"/>
                  </a:cubicBezTo>
                  <a:close/>
                  <a:moveTo>
                    <a:pt x="23516" y="982227"/>
                  </a:moveTo>
                  <a:lnTo>
                    <a:pt x="520575" y="982227"/>
                  </a:lnTo>
                  <a:lnTo>
                    <a:pt x="520575" y="23470"/>
                  </a:lnTo>
                  <a:lnTo>
                    <a:pt x="23516" y="23470"/>
                  </a:lnTo>
                  <a:lnTo>
                    <a:pt x="23516" y="9822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7"/>
            <p:cNvSpPr/>
            <p:nvPr/>
          </p:nvSpPr>
          <p:spPr>
            <a:xfrm>
              <a:off x="14841520" y="2993931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7"/>
            <p:cNvSpPr/>
            <p:nvPr/>
          </p:nvSpPr>
          <p:spPr>
            <a:xfrm>
              <a:off x="14635620" y="2993931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14635620" y="3164528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14635620" y="3335125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14635620" y="3505721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14635620" y="3676318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14841520" y="3164528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14841520" y="3335125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14841520" y="3505721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14841520" y="3676318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15381083" y="3164528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15175188" y="3164528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15175188" y="3335125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15175188" y="3505721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15175188" y="3676318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15381083" y="3335125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15381083" y="3505721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15381083" y="3676318"/>
              <a:ext cx="110276" cy="110058"/>
            </a:xfrm>
            <a:custGeom>
              <a:rect b="b" l="l" r="r" t="t"/>
              <a:pathLst>
                <a:path extrusionOk="0" h="110058" w="110276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5" name="Google Shape;205;p17"/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7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8"/>
          <p:cNvSpPr/>
          <p:nvPr/>
        </p:nvSpPr>
        <p:spPr>
          <a:xfrm rot="10800000">
            <a:off x="4749095" y="-399975"/>
            <a:ext cx="6391200" cy="6391200"/>
          </a:xfrm>
          <a:prstGeom prst="chord">
            <a:avLst>
              <a:gd fmla="val 14385217" name="adj1"/>
              <a:gd fmla="val 7208317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18"/>
          <p:cNvSpPr/>
          <p:nvPr/>
        </p:nvSpPr>
        <p:spPr>
          <a:xfrm>
            <a:off x="7114102" y="1090057"/>
            <a:ext cx="1810639" cy="1810639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3" name="Google Shape;213;p18"/>
          <p:cNvGrpSpPr/>
          <p:nvPr/>
        </p:nvGrpSpPr>
        <p:grpSpPr>
          <a:xfrm>
            <a:off x="6082146" y="514350"/>
            <a:ext cx="2134522" cy="4222484"/>
            <a:chOff x="0" y="0"/>
            <a:chExt cx="2620010" cy="5182870"/>
          </a:xfrm>
        </p:grpSpPr>
        <p:sp>
          <p:nvSpPr>
            <p:cNvPr id="214" name="Google Shape;214;p18"/>
            <p:cNvSpPr/>
            <p:nvPr/>
          </p:nvSpPr>
          <p:spPr>
            <a:xfrm>
              <a:off x="53340" y="25400"/>
              <a:ext cx="2513330" cy="5132070"/>
            </a:xfrm>
            <a:custGeom>
              <a:rect b="b" l="l" r="r" t="t"/>
              <a:pathLst>
                <a:path extrusionOk="0"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8"/>
            <p:cNvSpPr/>
            <p:nvPr/>
          </p:nvSpPr>
          <p:spPr>
            <a:xfrm>
              <a:off x="185420" y="156210"/>
              <a:ext cx="2251710" cy="4876800"/>
            </a:xfrm>
            <a:custGeom>
              <a:rect b="b" l="l" r="r" t="t"/>
              <a:pathLst>
                <a:path extrusionOk="0"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8"/>
            <p:cNvSpPr/>
            <p:nvPr/>
          </p:nvSpPr>
          <p:spPr>
            <a:xfrm>
              <a:off x="1121410" y="198120"/>
              <a:ext cx="347980" cy="43180"/>
            </a:xfrm>
            <a:custGeom>
              <a:rect b="b" l="l" r="r" t="t"/>
              <a:pathLst>
                <a:path extrusionOk="0"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8"/>
            <p:cNvSpPr/>
            <p:nvPr/>
          </p:nvSpPr>
          <p:spPr>
            <a:xfrm>
              <a:off x="1578312" y="187909"/>
              <a:ext cx="66636" cy="63602"/>
            </a:xfrm>
            <a:custGeom>
              <a:rect b="b" l="l" r="r" t="t"/>
              <a:pathLst>
                <a:path extrusionOk="0"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8"/>
            <p:cNvSpPr/>
            <p:nvPr/>
          </p:nvSpPr>
          <p:spPr>
            <a:xfrm>
              <a:off x="0" y="685800"/>
              <a:ext cx="27940" cy="213360"/>
            </a:xfrm>
            <a:custGeom>
              <a:rect b="b" l="l" r="r" t="t"/>
              <a:pathLst>
                <a:path extrusionOk="0"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8"/>
            <p:cNvSpPr/>
            <p:nvPr/>
          </p:nvSpPr>
          <p:spPr>
            <a:xfrm>
              <a:off x="0" y="1057910"/>
              <a:ext cx="27940" cy="384810"/>
            </a:xfrm>
            <a:custGeom>
              <a:rect b="b" l="l" r="r" t="t"/>
              <a:pathLst>
                <a:path extrusionOk="0"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8"/>
            <p:cNvSpPr/>
            <p:nvPr/>
          </p:nvSpPr>
          <p:spPr>
            <a:xfrm>
              <a:off x="0" y="1526540"/>
              <a:ext cx="27940" cy="386080"/>
            </a:xfrm>
            <a:custGeom>
              <a:rect b="b" l="l" r="r" t="t"/>
              <a:pathLst>
                <a:path extrusionOk="0"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8"/>
            <p:cNvSpPr/>
            <p:nvPr/>
          </p:nvSpPr>
          <p:spPr>
            <a:xfrm>
              <a:off x="2592070" y="1184910"/>
              <a:ext cx="27940" cy="618490"/>
            </a:xfrm>
            <a:custGeom>
              <a:rect b="b" l="l" r="r" t="t"/>
              <a:pathLst>
                <a:path extrusionOk="0"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8"/>
            <p:cNvSpPr/>
            <p:nvPr/>
          </p:nvSpPr>
          <p:spPr>
            <a:xfrm>
              <a:off x="27940" y="0"/>
              <a:ext cx="2564130" cy="5182870"/>
            </a:xfrm>
            <a:custGeom>
              <a:rect b="b" l="l" r="r" t="t"/>
              <a:pathLst>
                <a:path extrusionOk="0"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3" name="Google Shape;223;p18"/>
          <p:cNvSpPr txBox="1"/>
          <p:nvPr>
            <p:ph type="title"/>
          </p:nvPr>
        </p:nvSpPr>
        <p:spPr>
          <a:xfrm>
            <a:off x="740300" y="1662375"/>
            <a:ext cx="3679200" cy="1411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Expected results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24" name="Google Shape;224;p18"/>
          <p:cNvSpPr txBox="1"/>
          <p:nvPr>
            <p:ph idx="1" type="subTitle"/>
          </p:nvPr>
        </p:nvSpPr>
        <p:spPr>
          <a:xfrm>
            <a:off x="740300" y="3073875"/>
            <a:ext cx="3679200" cy="63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➔"/>
            </a:pPr>
            <a:r>
              <a:rPr lang="en">
                <a:solidFill>
                  <a:schemeClr val="lt2"/>
                </a:solidFill>
              </a:rPr>
              <a:t>Mobile App</a:t>
            </a:r>
            <a:r>
              <a:rPr lang="en">
                <a:solidFill>
                  <a:schemeClr val="lt2"/>
                </a:solidFill>
              </a:rPr>
              <a:t> </a:t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➔"/>
            </a:pPr>
            <a:r>
              <a:rPr lang="en">
                <a:solidFill>
                  <a:schemeClr val="lt2"/>
                </a:solidFill>
              </a:rPr>
              <a:t>Web App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225" name="Google Shape;22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5414" y="625775"/>
            <a:ext cx="1848000" cy="3999600"/>
          </a:xfrm>
          <a:prstGeom prst="roundRect">
            <a:avLst>
              <a:gd fmla="val 9001" name="adj"/>
            </a:avLst>
          </a:prstGeom>
          <a:noFill/>
          <a:ln>
            <a:noFill/>
          </a:ln>
        </p:spPr>
      </p:pic>
      <p:sp>
        <p:nvSpPr>
          <p:cNvPr id="226" name="Google Shape;226;p18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9"/>
          <p:cNvSpPr txBox="1"/>
          <p:nvPr>
            <p:ph type="title"/>
          </p:nvPr>
        </p:nvSpPr>
        <p:spPr>
          <a:xfrm>
            <a:off x="523675" y="514350"/>
            <a:ext cx="6480000" cy="71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Tasks</a:t>
            </a:r>
            <a:endParaRPr/>
          </a:p>
        </p:txBody>
      </p:sp>
      <p:sp>
        <p:nvSpPr>
          <p:cNvPr id="232" name="Google Shape;232;p19"/>
          <p:cNvSpPr/>
          <p:nvPr/>
        </p:nvSpPr>
        <p:spPr>
          <a:xfrm>
            <a:off x="959650" y="1581375"/>
            <a:ext cx="474125" cy="4762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9"/>
          <p:cNvSpPr txBox="1"/>
          <p:nvPr/>
        </p:nvSpPr>
        <p:spPr>
          <a:xfrm>
            <a:off x="1005306" y="1701948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4" name="Google Shape;234;p19"/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9"/>
          <p:cNvSpPr txBox="1"/>
          <p:nvPr>
            <p:ph idx="1" type="body"/>
          </p:nvPr>
        </p:nvSpPr>
        <p:spPr>
          <a:xfrm>
            <a:off x="1698363" y="1701947"/>
            <a:ext cx="10638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Networking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9"/>
          <p:cNvSpPr txBox="1"/>
          <p:nvPr>
            <p:ph idx="1" type="body"/>
          </p:nvPr>
        </p:nvSpPr>
        <p:spPr>
          <a:xfrm>
            <a:off x="1698366" y="2318488"/>
            <a:ext cx="24192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Reputation System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9"/>
          <p:cNvSpPr txBox="1"/>
          <p:nvPr>
            <p:ph idx="1" type="body"/>
          </p:nvPr>
        </p:nvSpPr>
        <p:spPr>
          <a:xfrm>
            <a:off x="1698363" y="2936422"/>
            <a:ext cx="10638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Backend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9"/>
          <p:cNvSpPr txBox="1"/>
          <p:nvPr>
            <p:ph idx="1" type="body"/>
          </p:nvPr>
        </p:nvSpPr>
        <p:spPr>
          <a:xfrm>
            <a:off x="1698363" y="3554347"/>
            <a:ext cx="10638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Frontend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9"/>
          <p:cNvSpPr/>
          <p:nvPr/>
        </p:nvSpPr>
        <p:spPr>
          <a:xfrm>
            <a:off x="959650" y="2200725"/>
            <a:ext cx="474125" cy="4762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9"/>
          <p:cNvSpPr txBox="1"/>
          <p:nvPr/>
        </p:nvSpPr>
        <p:spPr>
          <a:xfrm>
            <a:off x="1005306" y="2321298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41" name="Google Shape;241;p19"/>
          <p:cNvSpPr/>
          <p:nvPr/>
        </p:nvSpPr>
        <p:spPr>
          <a:xfrm>
            <a:off x="959637" y="2820075"/>
            <a:ext cx="474125" cy="4762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9"/>
          <p:cNvSpPr txBox="1"/>
          <p:nvPr/>
        </p:nvSpPr>
        <p:spPr>
          <a:xfrm>
            <a:off x="1005294" y="2940648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3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43" name="Google Shape;243;p19"/>
          <p:cNvSpPr/>
          <p:nvPr/>
        </p:nvSpPr>
        <p:spPr>
          <a:xfrm>
            <a:off x="959662" y="3439425"/>
            <a:ext cx="474125" cy="4762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9"/>
          <p:cNvSpPr txBox="1"/>
          <p:nvPr/>
        </p:nvSpPr>
        <p:spPr>
          <a:xfrm>
            <a:off x="1005319" y="3559998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4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45" name="Google Shape;245;p19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0"/>
          <p:cNvSpPr txBox="1"/>
          <p:nvPr>
            <p:ph type="title"/>
          </p:nvPr>
        </p:nvSpPr>
        <p:spPr>
          <a:xfrm>
            <a:off x="523675" y="514350"/>
            <a:ext cx="6480000" cy="71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Tasks</a:t>
            </a:r>
            <a:endParaRPr/>
          </a:p>
        </p:txBody>
      </p:sp>
      <p:sp>
        <p:nvSpPr>
          <p:cNvPr id="251" name="Google Shape;251;p20"/>
          <p:cNvSpPr/>
          <p:nvPr/>
        </p:nvSpPr>
        <p:spPr>
          <a:xfrm>
            <a:off x="959650" y="1581375"/>
            <a:ext cx="474125" cy="4762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0"/>
          <p:cNvSpPr txBox="1"/>
          <p:nvPr/>
        </p:nvSpPr>
        <p:spPr>
          <a:xfrm>
            <a:off x="1005306" y="1701948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3" name="Google Shape;253;p20"/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0"/>
          <p:cNvSpPr txBox="1"/>
          <p:nvPr>
            <p:ph idx="1" type="body"/>
          </p:nvPr>
        </p:nvSpPr>
        <p:spPr>
          <a:xfrm>
            <a:off x="1698363" y="1701947"/>
            <a:ext cx="10638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"/>
              <a:t>Networking</a:t>
            </a:r>
            <a:endParaRPr b="1"/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0"/>
          <p:cNvSpPr txBox="1"/>
          <p:nvPr>
            <p:ph idx="1" type="body"/>
          </p:nvPr>
        </p:nvSpPr>
        <p:spPr>
          <a:xfrm>
            <a:off x="1698366" y="2318488"/>
            <a:ext cx="24192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>
                <a:solidFill>
                  <a:srgbClr val="999999"/>
                </a:solidFill>
                <a:latin typeface="Barlow Medium"/>
                <a:ea typeface="Barlow Medium"/>
                <a:cs typeface="Barlow Medium"/>
                <a:sym typeface="Barlow Medium"/>
              </a:rPr>
              <a:t>Reputation System</a:t>
            </a:r>
            <a:endParaRPr>
              <a:solidFill>
                <a:srgbClr val="999999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1698363" y="2936422"/>
            <a:ext cx="10638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>
                <a:solidFill>
                  <a:srgbClr val="999999"/>
                </a:solidFill>
                <a:latin typeface="Barlow Medium"/>
                <a:ea typeface="Barlow Medium"/>
                <a:cs typeface="Barlow Medium"/>
                <a:sym typeface="Barlow Medium"/>
              </a:rPr>
              <a:t>Backend</a:t>
            </a:r>
            <a:endParaRPr>
              <a:solidFill>
                <a:srgbClr val="999999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0"/>
          <p:cNvSpPr txBox="1"/>
          <p:nvPr>
            <p:ph idx="1" type="body"/>
          </p:nvPr>
        </p:nvSpPr>
        <p:spPr>
          <a:xfrm>
            <a:off x="1698363" y="3554347"/>
            <a:ext cx="10638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>
                <a:solidFill>
                  <a:srgbClr val="999999"/>
                </a:solidFill>
                <a:latin typeface="Barlow Medium"/>
                <a:ea typeface="Barlow Medium"/>
                <a:cs typeface="Barlow Medium"/>
                <a:sym typeface="Barlow Medium"/>
              </a:rPr>
              <a:t>Frontend</a:t>
            </a:r>
            <a:endParaRPr>
              <a:solidFill>
                <a:srgbClr val="999999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0"/>
          <p:cNvSpPr/>
          <p:nvPr/>
        </p:nvSpPr>
        <p:spPr>
          <a:xfrm>
            <a:off x="959650" y="2200725"/>
            <a:ext cx="474125" cy="4762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0"/>
          <p:cNvSpPr txBox="1"/>
          <p:nvPr/>
        </p:nvSpPr>
        <p:spPr>
          <a:xfrm>
            <a:off x="1005306" y="2321298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99999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700">
              <a:solidFill>
                <a:srgbClr val="99999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60" name="Google Shape;260;p20"/>
          <p:cNvSpPr/>
          <p:nvPr/>
        </p:nvSpPr>
        <p:spPr>
          <a:xfrm>
            <a:off x="959637" y="2820075"/>
            <a:ext cx="474125" cy="4762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0"/>
          <p:cNvSpPr txBox="1"/>
          <p:nvPr/>
        </p:nvSpPr>
        <p:spPr>
          <a:xfrm>
            <a:off x="1005294" y="2940648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99999"/>
                </a:solidFill>
                <a:latin typeface="Barlow"/>
                <a:ea typeface="Barlow"/>
                <a:cs typeface="Barlow"/>
                <a:sym typeface="Barlow"/>
              </a:rPr>
              <a:t>3</a:t>
            </a:r>
            <a:endParaRPr sz="700">
              <a:solidFill>
                <a:srgbClr val="99999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62" name="Google Shape;262;p20"/>
          <p:cNvSpPr/>
          <p:nvPr/>
        </p:nvSpPr>
        <p:spPr>
          <a:xfrm>
            <a:off x="959662" y="3439425"/>
            <a:ext cx="474125" cy="4762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0"/>
          <p:cNvSpPr txBox="1"/>
          <p:nvPr/>
        </p:nvSpPr>
        <p:spPr>
          <a:xfrm>
            <a:off x="1005319" y="3559998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99999"/>
                </a:solidFill>
                <a:latin typeface="Barlow"/>
                <a:ea typeface="Barlow"/>
                <a:cs typeface="Barlow"/>
                <a:sym typeface="Barlow"/>
              </a:rPr>
              <a:t>4</a:t>
            </a:r>
            <a:endParaRPr sz="700">
              <a:solidFill>
                <a:srgbClr val="99999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64" name="Google Shape;264;p20"/>
          <p:cNvSpPr txBox="1"/>
          <p:nvPr/>
        </p:nvSpPr>
        <p:spPr>
          <a:xfrm>
            <a:off x="3870000" y="1475250"/>
            <a:ext cx="4754400" cy="26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BC49"/>
              </a:buClr>
              <a:buSzPts val="1400"/>
              <a:buAutoNum type="romanUcPeriod"/>
            </a:pPr>
            <a:r>
              <a:rPr lang="en"/>
              <a:t>Connection between members and communities (Client-Server) </a:t>
            </a:r>
            <a:r>
              <a:rPr b="1" lang="en">
                <a:solidFill>
                  <a:srgbClr val="EFBC49"/>
                </a:solidFill>
              </a:rPr>
              <a:t>-</a:t>
            </a:r>
            <a:r>
              <a:rPr lang="en">
                <a:solidFill>
                  <a:srgbClr val="EFBC49"/>
                </a:solidFill>
              </a:rPr>
              <a:t> </a:t>
            </a:r>
            <a:r>
              <a:rPr b="1" lang="en">
                <a:solidFill>
                  <a:srgbClr val="EFBC49"/>
                </a:solidFill>
              </a:rPr>
              <a:t>Diogo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BC49"/>
              </a:buClr>
              <a:buSzPts val="1400"/>
              <a:buAutoNum type="romanUcPeriod"/>
            </a:pPr>
            <a:r>
              <a:rPr lang="en"/>
              <a:t>Connection between communities (P2P) </a:t>
            </a:r>
            <a:r>
              <a:rPr b="1" lang="en">
                <a:solidFill>
                  <a:srgbClr val="EFBC49"/>
                </a:solidFill>
              </a:rPr>
              <a:t>-</a:t>
            </a:r>
            <a:r>
              <a:rPr lang="en">
                <a:solidFill>
                  <a:srgbClr val="EFBC49"/>
                </a:solidFill>
              </a:rPr>
              <a:t> </a:t>
            </a:r>
            <a:r>
              <a:rPr b="1" lang="en">
                <a:solidFill>
                  <a:srgbClr val="EFBC49"/>
                </a:solidFill>
              </a:rPr>
              <a:t>Remigio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BC49"/>
              </a:buClr>
              <a:buSzPts val="1400"/>
              <a:buAutoNum type="romanUcPeriod"/>
            </a:pPr>
            <a:r>
              <a:rPr lang="en"/>
              <a:t>Message brokerage / PubSub </a:t>
            </a:r>
            <a:r>
              <a:rPr b="1" lang="en">
                <a:solidFill>
                  <a:srgbClr val="EFBC49"/>
                </a:solidFill>
              </a:rPr>
              <a:t>-</a:t>
            </a:r>
            <a:r>
              <a:rPr lang="en">
                <a:solidFill>
                  <a:srgbClr val="EFBC49"/>
                </a:solidFill>
              </a:rPr>
              <a:t> </a:t>
            </a:r>
            <a:r>
              <a:rPr b="1" lang="en">
                <a:solidFill>
                  <a:srgbClr val="EFBC49"/>
                </a:solidFill>
              </a:rPr>
              <a:t>Bruno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BC49"/>
              </a:buClr>
              <a:buSzPts val="1400"/>
              <a:buAutoNum type="romanUcPeriod"/>
            </a:pPr>
            <a:r>
              <a:rPr lang="en"/>
              <a:t>Server</a:t>
            </a:r>
            <a:r>
              <a:rPr lang="en"/>
              <a:t>-side caching </a:t>
            </a:r>
            <a:r>
              <a:rPr b="1" lang="en">
                <a:solidFill>
                  <a:srgbClr val="EFBC49"/>
                </a:solidFill>
              </a:rPr>
              <a:t>-</a:t>
            </a:r>
            <a:r>
              <a:rPr lang="en">
                <a:solidFill>
                  <a:srgbClr val="EFBC49"/>
                </a:solidFill>
              </a:rPr>
              <a:t> </a:t>
            </a:r>
            <a:r>
              <a:rPr b="1" lang="en">
                <a:solidFill>
                  <a:srgbClr val="EFBC49"/>
                </a:solidFill>
              </a:rPr>
              <a:t>Remigio</a:t>
            </a:r>
            <a:endParaRPr>
              <a:solidFill>
                <a:srgbClr val="EFBC49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BC49"/>
              </a:buClr>
              <a:buSzPts val="1400"/>
              <a:buAutoNum type="romanUcPeriod"/>
            </a:pPr>
            <a:r>
              <a:rPr lang="en"/>
              <a:t>Peer discovery between communities </a:t>
            </a:r>
            <a:r>
              <a:rPr b="1" lang="en">
                <a:solidFill>
                  <a:srgbClr val="EFBC49"/>
                </a:solidFill>
              </a:rPr>
              <a:t>-</a:t>
            </a:r>
            <a:r>
              <a:rPr lang="en">
                <a:solidFill>
                  <a:srgbClr val="EFBC49"/>
                </a:solidFill>
              </a:rPr>
              <a:t> </a:t>
            </a:r>
            <a:r>
              <a:rPr b="1" lang="en">
                <a:solidFill>
                  <a:srgbClr val="EFBC49"/>
                </a:solidFill>
              </a:rPr>
              <a:t>Bruno</a:t>
            </a:r>
            <a:endParaRPr/>
          </a:p>
        </p:txBody>
      </p:sp>
      <p:sp>
        <p:nvSpPr>
          <p:cNvPr id="265" name="Google Shape;265;p20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usiness Geometric Template">
  <a:themeElements>
    <a:clrScheme name="Custom 347">
      <a:dk1>
        <a:srgbClr val="363739"/>
      </a:dk1>
      <a:lt1>
        <a:srgbClr val="FFFFFF"/>
      </a:lt1>
      <a:dk2>
        <a:srgbClr val="888888"/>
      </a:dk2>
      <a:lt2>
        <a:srgbClr val="F5F5EF"/>
      </a:lt2>
      <a:accent1>
        <a:srgbClr val="EFBC49"/>
      </a:accent1>
      <a:accent2>
        <a:srgbClr val="D8A530"/>
      </a:accent2>
      <a:accent3>
        <a:srgbClr val="AB8540"/>
      </a:accent3>
      <a:accent4>
        <a:srgbClr val="494F56"/>
      </a:accent4>
      <a:accent5>
        <a:srgbClr val="888888"/>
      </a:accent5>
      <a:accent6>
        <a:srgbClr val="B1B1B2"/>
      </a:accent6>
      <a:hlink>
        <a:srgbClr val="36373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